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4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diagrams/colors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2" r:id="rId8"/>
    <p:sldId id="263" r:id="rId9"/>
    <p:sldId id="261" r:id="rId10"/>
    <p:sldId id="264" r:id="rId11"/>
    <p:sldId id="267" r:id="rId12"/>
    <p:sldId id="274" r:id="rId13"/>
    <p:sldId id="276" r:id="rId14"/>
    <p:sldId id="277" r:id="rId15"/>
    <p:sldId id="275" r:id="rId16"/>
    <p:sldId id="266" r:id="rId17"/>
    <p:sldId id="269" r:id="rId18"/>
    <p:sldId id="270" r:id="rId19"/>
    <p:sldId id="271" r:id="rId20"/>
    <p:sldId id="272" r:id="rId21"/>
    <p:sldId id="273" r:id="rId22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878" y="-16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8875CF4-F59E-48A9-96F9-A35FC1EA3192}" type="doc">
      <dgm:prSet loTypeId="urn:microsoft.com/office/officeart/2005/8/layout/vList5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4EC7778E-6E87-42F8-ABA6-288AFB2205D4}">
      <dgm:prSet phldrT="[文本]"/>
      <dgm:spPr/>
      <dgm:t>
        <a:bodyPr/>
        <a:lstStyle/>
        <a:p>
          <a:r>
            <a:rPr lang="sv-SE" altLang="zh-CN" dirty="0" smtClean="0"/>
            <a:t>AI </a:t>
          </a:r>
          <a:r>
            <a:rPr lang="es-MX" altLang="zh-CN" dirty="0" smtClean="0"/>
            <a:t>base de datos</a:t>
          </a:r>
          <a:endParaRPr lang="zh-CN" altLang="en-US" dirty="0"/>
        </a:p>
      </dgm:t>
    </dgm:pt>
    <dgm:pt modelId="{F3B861B5-C0C4-4EAA-8156-3398CD2B0AF1}" type="parTrans" cxnId="{2186076B-9827-4F19-A430-8043EE7801FB}">
      <dgm:prSet/>
      <dgm:spPr/>
      <dgm:t>
        <a:bodyPr/>
        <a:lstStyle/>
        <a:p>
          <a:endParaRPr lang="zh-CN" altLang="en-US"/>
        </a:p>
      </dgm:t>
    </dgm:pt>
    <dgm:pt modelId="{13B0E7D1-412A-4112-904E-299CE2FB6BFA}" type="sibTrans" cxnId="{2186076B-9827-4F19-A430-8043EE7801FB}">
      <dgm:prSet/>
      <dgm:spPr/>
      <dgm:t>
        <a:bodyPr/>
        <a:lstStyle/>
        <a:p>
          <a:endParaRPr lang="zh-CN" altLang="en-US"/>
        </a:p>
      </dgm:t>
    </dgm:pt>
    <dgm:pt modelId="{83FEC036-CCA3-440D-A2D3-75019C9C50A1}">
      <dgm:prSet phldrT="[文本]"/>
      <dgm:spPr/>
      <dgm:t>
        <a:bodyPr/>
        <a:lstStyle/>
        <a:p>
          <a:r>
            <a:rPr lang="es-MX" altLang="zh-CN" dirty="0" smtClean="0"/>
            <a:t>Sistema AOORA</a:t>
          </a:r>
          <a:endParaRPr lang="zh-CN" altLang="en-US" dirty="0"/>
        </a:p>
      </dgm:t>
    </dgm:pt>
    <dgm:pt modelId="{47077C6E-70AC-4625-886D-E45A2412E92E}" type="parTrans" cxnId="{C85A644F-2B8C-462D-B815-60ED1B4A8853}">
      <dgm:prSet/>
      <dgm:spPr/>
      <dgm:t>
        <a:bodyPr/>
        <a:lstStyle/>
        <a:p>
          <a:endParaRPr lang="zh-CN" altLang="en-US"/>
        </a:p>
      </dgm:t>
    </dgm:pt>
    <dgm:pt modelId="{DE1626AF-F020-4AFA-8A52-150294747A46}" type="sibTrans" cxnId="{C85A644F-2B8C-462D-B815-60ED1B4A8853}">
      <dgm:prSet/>
      <dgm:spPr/>
      <dgm:t>
        <a:bodyPr/>
        <a:lstStyle/>
        <a:p>
          <a:endParaRPr lang="zh-CN" altLang="en-US"/>
        </a:p>
      </dgm:t>
    </dgm:pt>
    <dgm:pt modelId="{BAB22275-D0FF-4577-98FE-E0213647ED98}">
      <dgm:prSet phldrT="[文本]"/>
      <dgm:spPr/>
      <dgm:t>
        <a:bodyPr/>
        <a:lstStyle/>
        <a:p>
          <a:r>
            <a:rPr lang="es-ES" altLang="zh-CN" dirty="0" smtClean="0"/>
            <a:t>Estructura de la base de datos XML AI</a:t>
          </a:r>
          <a:endParaRPr lang="zh-CN" altLang="en-US" dirty="0"/>
        </a:p>
      </dgm:t>
    </dgm:pt>
    <dgm:pt modelId="{7A9A346B-E535-4782-A47A-5E7E552ABA29}" type="parTrans" cxnId="{1021D2BF-986D-4AF2-82E0-08E666BA4172}">
      <dgm:prSet/>
      <dgm:spPr/>
      <dgm:t>
        <a:bodyPr/>
        <a:lstStyle/>
        <a:p>
          <a:endParaRPr lang="zh-CN" altLang="en-US"/>
        </a:p>
      </dgm:t>
    </dgm:pt>
    <dgm:pt modelId="{72969D32-467E-4997-BC1E-8D0F5B656633}" type="sibTrans" cxnId="{1021D2BF-986D-4AF2-82E0-08E666BA4172}">
      <dgm:prSet/>
      <dgm:spPr/>
      <dgm:t>
        <a:bodyPr/>
        <a:lstStyle/>
        <a:p>
          <a:endParaRPr lang="zh-CN" altLang="en-US"/>
        </a:p>
      </dgm:t>
    </dgm:pt>
    <dgm:pt modelId="{80295594-815F-4953-8F89-7DB9EED39E1E}">
      <dgm:prSet phldrT="[文本]"/>
      <dgm:spPr/>
      <dgm:t>
        <a:bodyPr/>
        <a:lstStyle/>
        <a:p>
          <a:r>
            <a:rPr lang="sv-SE" altLang="zh-CN" dirty="0" smtClean="0"/>
            <a:t>AI </a:t>
          </a:r>
          <a:r>
            <a:rPr lang="es-MX" altLang="zh-CN" dirty="0" smtClean="0"/>
            <a:t>implementación</a:t>
          </a:r>
          <a:endParaRPr lang="zh-CN" altLang="en-US" dirty="0"/>
        </a:p>
      </dgm:t>
    </dgm:pt>
    <dgm:pt modelId="{6242A15B-CFF7-4CF0-9D19-30E03F5462A1}" type="parTrans" cxnId="{203A8D8D-CAE7-4E1F-A474-F54419561915}">
      <dgm:prSet/>
      <dgm:spPr/>
      <dgm:t>
        <a:bodyPr/>
        <a:lstStyle/>
        <a:p>
          <a:endParaRPr lang="zh-CN" altLang="en-US"/>
        </a:p>
      </dgm:t>
    </dgm:pt>
    <dgm:pt modelId="{3315DAC1-0626-4BE0-8164-6F66F1D63583}" type="sibTrans" cxnId="{203A8D8D-CAE7-4E1F-A474-F54419561915}">
      <dgm:prSet/>
      <dgm:spPr/>
      <dgm:t>
        <a:bodyPr/>
        <a:lstStyle/>
        <a:p>
          <a:endParaRPr lang="zh-CN" altLang="en-US"/>
        </a:p>
      </dgm:t>
    </dgm:pt>
    <dgm:pt modelId="{77ABD90E-0964-49D3-AE1C-0D022DB3078F}">
      <dgm:prSet phldrT="[文本]"/>
      <dgm:spPr/>
      <dgm:t>
        <a:bodyPr/>
        <a:lstStyle/>
        <a:p>
          <a:r>
            <a:rPr lang="es-MX" altLang="zh-CN" dirty="0" smtClean="0"/>
            <a:t>SekeliusAI en HTML5, Python</a:t>
          </a:r>
          <a:endParaRPr lang="zh-CN" altLang="en-US" dirty="0"/>
        </a:p>
      </dgm:t>
    </dgm:pt>
    <dgm:pt modelId="{0E52F35B-2F98-4288-A866-E19F31CBD10A}" type="parTrans" cxnId="{2B830A64-C1CD-4211-9478-FE490406662D}">
      <dgm:prSet/>
      <dgm:spPr/>
      <dgm:t>
        <a:bodyPr/>
        <a:lstStyle/>
        <a:p>
          <a:endParaRPr lang="zh-CN" altLang="en-US"/>
        </a:p>
      </dgm:t>
    </dgm:pt>
    <dgm:pt modelId="{FC9F544C-392C-4A37-9746-2C77A90C0659}" type="sibTrans" cxnId="{2B830A64-C1CD-4211-9478-FE490406662D}">
      <dgm:prSet/>
      <dgm:spPr/>
      <dgm:t>
        <a:bodyPr/>
        <a:lstStyle/>
        <a:p>
          <a:endParaRPr lang="zh-CN" altLang="en-US"/>
        </a:p>
      </dgm:t>
    </dgm:pt>
    <dgm:pt modelId="{75E6B63C-D340-4B65-8F1B-4B5C93DCE003}">
      <dgm:prSet phldrT="[文本]"/>
      <dgm:spPr/>
      <dgm:t>
        <a:bodyPr/>
        <a:lstStyle/>
        <a:p>
          <a:r>
            <a:rPr lang="es-MX" altLang="zh-CN" dirty="0" smtClean="0"/>
            <a:t>SekeliusAI en holograma</a:t>
          </a:r>
          <a:endParaRPr lang="zh-CN" altLang="en-US" dirty="0"/>
        </a:p>
      </dgm:t>
    </dgm:pt>
    <dgm:pt modelId="{EAF20021-21E8-4DD7-BD01-7801BB2C6C1E}" type="parTrans" cxnId="{17C67C70-339B-482A-9B9B-7EC03659370E}">
      <dgm:prSet/>
      <dgm:spPr/>
      <dgm:t>
        <a:bodyPr/>
        <a:lstStyle/>
        <a:p>
          <a:endParaRPr lang="zh-CN" altLang="en-US"/>
        </a:p>
      </dgm:t>
    </dgm:pt>
    <dgm:pt modelId="{B0477272-D272-4EB1-A49A-FC9E1167F521}" type="sibTrans" cxnId="{17C67C70-339B-482A-9B9B-7EC03659370E}">
      <dgm:prSet/>
      <dgm:spPr/>
      <dgm:t>
        <a:bodyPr/>
        <a:lstStyle/>
        <a:p>
          <a:endParaRPr lang="zh-CN" altLang="en-US"/>
        </a:p>
      </dgm:t>
    </dgm:pt>
    <dgm:pt modelId="{523DE3E0-0BA4-43BF-A7ED-B29A06D32C83}">
      <dgm:prSet phldrT="[文本]"/>
      <dgm:spPr/>
      <dgm:t>
        <a:bodyPr/>
        <a:lstStyle/>
        <a:p>
          <a:r>
            <a:rPr lang="sv-SE" altLang="zh-CN" dirty="0" smtClean="0"/>
            <a:t>DEMO!!!</a:t>
          </a:r>
          <a:endParaRPr lang="zh-CN" altLang="en-US" dirty="0"/>
        </a:p>
      </dgm:t>
    </dgm:pt>
    <dgm:pt modelId="{59B0845B-D7C6-4B42-95CE-280DA02DEBD9}" type="parTrans" cxnId="{2A5D3A9D-A430-441D-8AB7-55D6CC5F0C4C}">
      <dgm:prSet/>
      <dgm:spPr/>
      <dgm:t>
        <a:bodyPr/>
        <a:lstStyle/>
        <a:p>
          <a:endParaRPr lang="zh-CN" altLang="en-US"/>
        </a:p>
      </dgm:t>
    </dgm:pt>
    <dgm:pt modelId="{5B6F3AB9-2123-4D04-B954-0E6C210C18DC}" type="sibTrans" cxnId="{2A5D3A9D-A430-441D-8AB7-55D6CC5F0C4C}">
      <dgm:prSet/>
      <dgm:spPr/>
      <dgm:t>
        <a:bodyPr/>
        <a:lstStyle/>
        <a:p>
          <a:endParaRPr lang="zh-CN" altLang="en-US"/>
        </a:p>
      </dgm:t>
    </dgm:pt>
    <dgm:pt modelId="{B84D2ADB-FBB5-4DE3-BD71-5F954752774C}">
      <dgm:prSet phldrT="[文本]"/>
      <dgm:spPr/>
      <dgm:t>
        <a:bodyPr/>
        <a:lstStyle/>
        <a:p>
          <a:r>
            <a:rPr lang="es-ES" altLang="zh-CN" dirty="0" smtClean="0"/>
            <a:t>Versión de demostración en HTML5</a:t>
          </a:r>
          <a:endParaRPr lang="zh-CN" altLang="en-US" dirty="0"/>
        </a:p>
      </dgm:t>
    </dgm:pt>
    <dgm:pt modelId="{5FF5EA25-5C1D-4F2C-B60E-499F65738FF7}" type="parTrans" cxnId="{F164E707-33D6-4795-BCEB-F36769CAE67C}">
      <dgm:prSet/>
      <dgm:spPr/>
      <dgm:t>
        <a:bodyPr/>
        <a:lstStyle/>
        <a:p>
          <a:endParaRPr lang="zh-CN" altLang="en-US"/>
        </a:p>
      </dgm:t>
    </dgm:pt>
    <dgm:pt modelId="{9CBBAAB9-F622-46D3-A9B3-1FFD5A2B265D}" type="sibTrans" cxnId="{F164E707-33D6-4795-BCEB-F36769CAE67C}">
      <dgm:prSet/>
      <dgm:spPr/>
      <dgm:t>
        <a:bodyPr/>
        <a:lstStyle/>
        <a:p>
          <a:endParaRPr lang="zh-CN" altLang="en-US"/>
        </a:p>
      </dgm:t>
    </dgm:pt>
    <dgm:pt modelId="{773FBB00-2AD1-4753-A385-E67FBB45B5CD}">
      <dgm:prSet phldrT="[文本]"/>
      <dgm:spPr/>
      <dgm:t>
        <a:bodyPr/>
        <a:lstStyle/>
        <a:p>
          <a:r>
            <a:rPr lang="es-ES" altLang="zh-CN" dirty="0" smtClean="0"/>
            <a:t>Demostración de holograma falso (renderizado 3D)</a:t>
          </a:r>
          <a:endParaRPr lang="zh-CN" altLang="en-US" dirty="0"/>
        </a:p>
      </dgm:t>
    </dgm:pt>
    <dgm:pt modelId="{25EFD939-2399-4DD1-B55A-A1744D4A9DFE}" type="parTrans" cxnId="{C177AF31-85D6-4D58-A8C7-C4FCD438E040}">
      <dgm:prSet/>
      <dgm:spPr/>
      <dgm:t>
        <a:bodyPr/>
        <a:lstStyle/>
        <a:p>
          <a:endParaRPr lang="zh-CN" altLang="en-US"/>
        </a:p>
      </dgm:t>
    </dgm:pt>
    <dgm:pt modelId="{3CE9946F-D639-4DBC-967D-DE664FFD103B}" type="sibTrans" cxnId="{C177AF31-85D6-4D58-A8C7-C4FCD438E040}">
      <dgm:prSet/>
      <dgm:spPr/>
      <dgm:t>
        <a:bodyPr/>
        <a:lstStyle/>
        <a:p>
          <a:endParaRPr lang="zh-CN" altLang="en-US"/>
        </a:p>
      </dgm:t>
    </dgm:pt>
    <dgm:pt modelId="{86CD53E8-A33E-472C-B414-5B634D86E35A}" type="pres">
      <dgm:prSet presAssocID="{F8875CF4-F59E-48A9-96F9-A35FC1EA3192}" presName="Name0" presStyleCnt="0">
        <dgm:presLayoutVars>
          <dgm:dir/>
          <dgm:animLvl val="lvl"/>
          <dgm:resizeHandles val="exact"/>
        </dgm:presLayoutVars>
      </dgm:prSet>
      <dgm:spPr/>
    </dgm:pt>
    <dgm:pt modelId="{4BFA763E-0A91-47F1-952E-D1A8E8386ED8}" type="pres">
      <dgm:prSet presAssocID="{4EC7778E-6E87-42F8-ABA6-288AFB2205D4}" presName="linNode" presStyleCnt="0"/>
      <dgm:spPr/>
    </dgm:pt>
    <dgm:pt modelId="{91D374CF-359E-4FEB-B6CB-88A76153730B}" type="pres">
      <dgm:prSet presAssocID="{4EC7778E-6E87-42F8-ABA6-288AFB2205D4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E95E9C-8E73-4C59-91FB-95714DCBBE45}" type="pres">
      <dgm:prSet presAssocID="{4EC7778E-6E87-42F8-ABA6-288AFB2205D4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55B9811-C585-4B24-9679-2E6F940AA1CB}" type="pres">
      <dgm:prSet presAssocID="{13B0E7D1-412A-4112-904E-299CE2FB6BFA}" presName="sp" presStyleCnt="0"/>
      <dgm:spPr/>
    </dgm:pt>
    <dgm:pt modelId="{240D1EDF-5587-49E2-9452-9F2183FE09AB}" type="pres">
      <dgm:prSet presAssocID="{80295594-815F-4953-8F89-7DB9EED39E1E}" presName="linNode" presStyleCnt="0"/>
      <dgm:spPr/>
    </dgm:pt>
    <dgm:pt modelId="{9B3A2B62-38F5-4D45-8E83-D0C82AA5997B}" type="pres">
      <dgm:prSet presAssocID="{80295594-815F-4953-8F89-7DB9EED39E1E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3A4338-47D8-4A71-B6A2-23203FA26451}" type="pres">
      <dgm:prSet presAssocID="{80295594-815F-4953-8F89-7DB9EED39E1E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2983913-3989-4503-AF05-0EF67CBF613B}" type="pres">
      <dgm:prSet presAssocID="{3315DAC1-0626-4BE0-8164-6F66F1D63583}" presName="sp" presStyleCnt="0"/>
      <dgm:spPr/>
    </dgm:pt>
    <dgm:pt modelId="{3BF07492-31A6-4BD7-ABA9-6674D8E9E6FC}" type="pres">
      <dgm:prSet presAssocID="{523DE3E0-0BA4-43BF-A7ED-B29A06D32C83}" presName="linNode" presStyleCnt="0"/>
      <dgm:spPr/>
    </dgm:pt>
    <dgm:pt modelId="{20FFDCE2-E24C-4FB1-82E5-886FBEE05573}" type="pres">
      <dgm:prSet presAssocID="{523DE3E0-0BA4-43BF-A7ED-B29A06D32C83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5D823B8-406B-4392-9514-26E15B396E71}" type="pres">
      <dgm:prSet presAssocID="{523DE3E0-0BA4-43BF-A7ED-B29A06D32C83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186076B-9827-4F19-A430-8043EE7801FB}" srcId="{F8875CF4-F59E-48A9-96F9-A35FC1EA3192}" destId="{4EC7778E-6E87-42F8-ABA6-288AFB2205D4}" srcOrd="0" destOrd="0" parTransId="{F3B861B5-C0C4-4EAA-8156-3398CD2B0AF1}" sibTransId="{13B0E7D1-412A-4112-904E-299CE2FB6BFA}"/>
    <dgm:cxn modelId="{A63DCAFE-3E35-4749-81DE-AACB347FEC17}" type="presOf" srcId="{523DE3E0-0BA4-43BF-A7ED-B29A06D32C83}" destId="{20FFDCE2-E24C-4FB1-82E5-886FBEE05573}" srcOrd="0" destOrd="0" presId="urn:microsoft.com/office/officeart/2005/8/layout/vList5"/>
    <dgm:cxn modelId="{ABD0A6BD-0090-499B-8F78-41F96C6FF2C4}" type="presOf" srcId="{75E6B63C-D340-4B65-8F1B-4B5C93DCE003}" destId="{613A4338-47D8-4A71-B6A2-23203FA26451}" srcOrd="0" destOrd="1" presId="urn:microsoft.com/office/officeart/2005/8/layout/vList5"/>
    <dgm:cxn modelId="{2B830A64-C1CD-4211-9478-FE490406662D}" srcId="{80295594-815F-4953-8F89-7DB9EED39E1E}" destId="{77ABD90E-0964-49D3-AE1C-0D022DB3078F}" srcOrd="0" destOrd="0" parTransId="{0E52F35B-2F98-4288-A866-E19F31CBD10A}" sibTransId="{FC9F544C-392C-4A37-9746-2C77A90C0659}"/>
    <dgm:cxn modelId="{2A5D3A9D-A430-441D-8AB7-55D6CC5F0C4C}" srcId="{F8875CF4-F59E-48A9-96F9-A35FC1EA3192}" destId="{523DE3E0-0BA4-43BF-A7ED-B29A06D32C83}" srcOrd="2" destOrd="0" parTransId="{59B0845B-D7C6-4B42-95CE-280DA02DEBD9}" sibTransId="{5B6F3AB9-2123-4D04-B954-0E6C210C18DC}"/>
    <dgm:cxn modelId="{0266D1C0-3C34-4B11-AA28-55A5633B8871}" type="presOf" srcId="{83FEC036-CCA3-440D-A2D3-75019C9C50A1}" destId="{40E95E9C-8E73-4C59-91FB-95714DCBBE45}" srcOrd="0" destOrd="0" presId="urn:microsoft.com/office/officeart/2005/8/layout/vList5"/>
    <dgm:cxn modelId="{5C05546E-7471-4DC0-A93C-6FE334E23400}" type="presOf" srcId="{B84D2ADB-FBB5-4DE3-BD71-5F954752774C}" destId="{D5D823B8-406B-4392-9514-26E15B396E71}" srcOrd="0" destOrd="0" presId="urn:microsoft.com/office/officeart/2005/8/layout/vList5"/>
    <dgm:cxn modelId="{C177AF31-85D6-4D58-A8C7-C4FCD438E040}" srcId="{523DE3E0-0BA4-43BF-A7ED-B29A06D32C83}" destId="{773FBB00-2AD1-4753-A385-E67FBB45B5CD}" srcOrd="1" destOrd="0" parTransId="{25EFD939-2399-4DD1-B55A-A1744D4A9DFE}" sibTransId="{3CE9946F-D639-4DBC-967D-DE664FFD103B}"/>
    <dgm:cxn modelId="{F164E707-33D6-4795-BCEB-F36769CAE67C}" srcId="{523DE3E0-0BA4-43BF-A7ED-B29A06D32C83}" destId="{B84D2ADB-FBB5-4DE3-BD71-5F954752774C}" srcOrd="0" destOrd="0" parTransId="{5FF5EA25-5C1D-4F2C-B60E-499F65738FF7}" sibTransId="{9CBBAAB9-F622-46D3-A9B3-1FFD5A2B265D}"/>
    <dgm:cxn modelId="{11E20897-3523-4859-A579-F0F39CD8B708}" type="presOf" srcId="{77ABD90E-0964-49D3-AE1C-0D022DB3078F}" destId="{613A4338-47D8-4A71-B6A2-23203FA26451}" srcOrd="0" destOrd="0" presId="urn:microsoft.com/office/officeart/2005/8/layout/vList5"/>
    <dgm:cxn modelId="{1021D2BF-986D-4AF2-82E0-08E666BA4172}" srcId="{4EC7778E-6E87-42F8-ABA6-288AFB2205D4}" destId="{BAB22275-D0FF-4577-98FE-E0213647ED98}" srcOrd="1" destOrd="0" parTransId="{7A9A346B-E535-4782-A47A-5E7E552ABA29}" sibTransId="{72969D32-467E-4997-BC1E-8D0F5B656633}"/>
    <dgm:cxn modelId="{FF46F9E9-8C59-4762-A106-4CCD90C2729A}" type="presOf" srcId="{80295594-815F-4953-8F89-7DB9EED39E1E}" destId="{9B3A2B62-38F5-4D45-8E83-D0C82AA5997B}" srcOrd="0" destOrd="0" presId="urn:microsoft.com/office/officeart/2005/8/layout/vList5"/>
    <dgm:cxn modelId="{203A8D8D-CAE7-4E1F-A474-F54419561915}" srcId="{F8875CF4-F59E-48A9-96F9-A35FC1EA3192}" destId="{80295594-815F-4953-8F89-7DB9EED39E1E}" srcOrd="1" destOrd="0" parTransId="{6242A15B-CFF7-4CF0-9D19-30E03F5462A1}" sibTransId="{3315DAC1-0626-4BE0-8164-6F66F1D63583}"/>
    <dgm:cxn modelId="{C0E545B8-CE80-4D5E-BB8D-36CB470A51FA}" type="presOf" srcId="{F8875CF4-F59E-48A9-96F9-A35FC1EA3192}" destId="{86CD53E8-A33E-472C-B414-5B634D86E35A}" srcOrd="0" destOrd="0" presId="urn:microsoft.com/office/officeart/2005/8/layout/vList5"/>
    <dgm:cxn modelId="{97AB1B85-9C88-4E3B-9B6F-F3548AAF5AC8}" type="presOf" srcId="{4EC7778E-6E87-42F8-ABA6-288AFB2205D4}" destId="{91D374CF-359E-4FEB-B6CB-88A76153730B}" srcOrd="0" destOrd="0" presId="urn:microsoft.com/office/officeart/2005/8/layout/vList5"/>
    <dgm:cxn modelId="{C85A644F-2B8C-462D-B815-60ED1B4A8853}" srcId="{4EC7778E-6E87-42F8-ABA6-288AFB2205D4}" destId="{83FEC036-CCA3-440D-A2D3-75019C9C50A1}" srcOrd="0" destOrd="0" parTransId="{47077C6E-70AC-4625-886D-E45A2412E92E}" sibTransId="{DE1626AF-F020-4AFA-8A52-150294747A46}"/>
    <dgm:cxn modelId="{17C67C70-339B-482A-9B9B-7EC03659370E}" srcId="{80295594-815F-4953-8F89-7DB9EED39E1E}" destId="{75E6B63C-D340-4B65-8F1B-4B5C93DCE003}" srcOrd="1" destOrd="0" parTransId="{EAF20021-21E8-4DD7-BD01-7801BB2C6C1E}" sibTransId="{B0477272-D272-4EB1-A49A-FC9E1167F521}"/>
    <dgm:cxn modelId="{96180781-5114-401A-B357-BD3D772E398E}" type="presOf" srcId="{BAB22275-D0FF-4577-98FE-E0213647ED98}" destId="{40E95E9C-8E73-4C59-91FB-95714DCBBE45}" srcOrd="0" destOrd="1" presId="urn:microsoft.com/office/officeart/2005/8/layout/vList5"/>
    <dgm:cxn modelId="{17E852A9-DB2F-4E6B-A142-32F4A9158EAC}" type="presOf" srcId="{773FBB00-2AD1-4753-A385-E67FBB45B5CD}" destId="{D5D823B8-406B-4392-9514-26E15B396E71}" srcOrd="0" destOrd="1" presId="urn:microsoft.com/office/officeart/2005/8/layout/vList5"/>
    <dgm:cxn modelId="{65B4297C-6BEC-44AE-9280-4712FD1B277C}" type="presParOf" srcId="{86CD53E8-A33E-472C-B414-5B634D86E35A}" destId="{4BFA763E-0A91-47F1-952E-D1A8E8386ED8}" srcOrd="0" destOrd="0" presId="urn:microsoft.com/office/officeart/2005/8/layout/vList5"/>
    <dgm:cxn modelId="{E3FBACB4-FEC8-42EB-9D94-39C31E53F050}" type="presParOf" srcId="{4BFA763E-0A91-47F1-952E-D1A8E8386ED8}" destId="{91D374CF-359E-4FEB-B6CB-88A76153730B}" srcOrd="0" destOrd="0" presId="urn:microsoft.com/office/officeart/2005/8/layout/vList5"/>
    <dgm:cxn modelId="{461245D9-E330-4EB1-8B3F-C4D9DFD04FB8}" type="presParOf" srcId="{4BFA763E-0A91-47F1-952E-D1A8E8386ED8}" destId="{40E95E9C-8E73-4C59-91FB-95714DCBBE45}" srcOrd="1" destOrd="0" presId="urn:microsoft.com/office/officeart/2005/8/layout/vList5"/>
    <dgm:cxn modelId="{5E4B607E-469A-48FD-A6B4-CFD5CAC84A56}" type="presParOf" srcId="{86CD53E8-A33E-472C-B414-5B634D86E35A}" destId="{A55B9811-C585-4B24-9679-2E6F940AA1CB}" srcOrd="1" destOrd="0" presId="urn:microsoft.com/office/officeart/2005/8/layout/vList5"/>
    <dgm:cxn modelId="{A0724F12-606F-45BA-949B-E5A00F8B91F3}" type="presParOf" srcId="{86CD53E8-A33E-472C-B414-5B634D86E35A}" destId="{240D1EDF-5587-49E2-9452-9F2183FE09AB}" srcOrd="2" destOrd="0" presId="urn:microsoft.com/office/officeart/2005/8/layout/vList5"/>
    <dgm:cxn modelId="{75B9F0C7-9E9C-407E-9C71-8A38ED799298}" type="presParOf" srcId="{240D1EDF-5587-49E2-9452-9F2183FE09AB}" destId="{9B3A2B62-38F5-4D45-8E83-D0C82AA5997B}" srcOrd="0" destOrd="0" presId="urn:microsoft.com/office/officeart/2005/8/layout/vList5"/>
    <dgm:cxn modelId="{043463BE-6614-4317-A526-42D64556E94D}" type="presParOf" srcId="{240D1EDF-5587-49E2-9452-9F2183FE09AB}" destId="{613A4338-47D8-4A71-B6A2-23203FA26451}" srcOrd="1" destOrd="0" presId="urn:microsoft.com/office/officeart/2005/8/layout/vList5"/>
    <dgm:cxn modelId="{25B824DA-2728-49E8-B581-88BACBD40C4F}" type="presParOf" srcId="{86CD53E8-A33E-472C-B414-5B634D86E35A}" destId="{82983913-3989-4503-AF05-0EF67CBF613B}" srcOrd="3" destOrd="0" presId="urn:microsoft.com/office/officeart/2005/8/layout/vList5"/>
    <dgm:cxn modelId="{9BD88544-49BB-418F-8FD9-A630CEACB4C7}" type="presParOf" srcId="{86CD53E8-A33E-472C-B414-5B634D86E35A}" destId="{3BF07492-31A6-4BD7-ABA9-6674D8E9E6FC}" srcOrd="4" destOrd="0" presId="urn:microsoft.com/office/officeart/2005/8/layout/vList5"/>
    <dgm:cxn modelId="{A81802CD-97B2-4A84-B287-36FF91EDDCDD}" type="presParOf" srcId="{3BF07492-31A6-4BD7-ABA9-6674D8E9E6FC}" destId="{20FFDCE2-E24C-4FB1-82E5-886FBEE05573}" srcOrd="0" destOrd="0" presId="urn:microsoft.com/office/officeart/2005/8/layout/vList5"/>
    <dgm:cxn modelId="{10D9F998-9B41-4B49-8387-8DD1741EFD7F}" type="presParOf" srcId="{3BF07492-31A6-4BD7-ABA9-6674D8E9E6FC}" destId="{D5D823B8-406B-4392-9514-26E15B396E71}" srcOrd="1" destOrd="0" presId="urn:microsoft.com/office/officeart/2005/8/layout/vList5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08A938-7163-488B-AC15-9DCDE8309E4A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E8531965-9D32-4B4A-B5B0-753439B4EFE7}">
      <dgm:prSet phldrT="[文本]"/>
      <dgm:spPr>
        <a:solidFill>
          <a:schemeClr val="accent5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es-MX" altLang="zh-CN" dirty="0" smtClean="0"/>
            <a:t>Sistema AOORA</a:t>
          </a:r>
          <a:endParaRPr lang="zh-CN" altLang="en-US" dirty="0"/>
        </a:p>
      </dgm:t>
    </dgm:pt>
    <dgm:pt modelId="{F919D4B4-7C78-462F-90CF-C13B68A71F92}" type="par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309F8144-629D-48B7-B30B-15856D191887}" type="sib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43C06CB2-70E4-493B-B1E4-155E08669D7A}">
      <dgm:prSet phldrT="[文本]"/>
      <dgm:spPr>
        <a:solidFill>
          <a:schemeClr val="accent5">
            <a:hueOff val="-4966938"/>
            <a:satOff val="19906"/>
            <a:lumOff val="4314"/>
            <a:alpha val="70000"/>
          </a:schemeClr>
        </a:solidFill>
      </dgm:spPr>
      <dgm:t>
        <a:bodyPr/>
        <a:lstStyle/>
        <a:p>
          <a:r>
            <a:rPr lang="es-ES" altLang="zh-CN" dirty="0" smtClean="0"/>
            <a:t>Estructura JEFE &amp; Tiago PZK transversal</a:t>
          </a:r>
          <a:endParaRPr lang="zh-CN" altLang="en-US" dirty="0"/>
        </a:p>
      </dgm:t>
    </dgm:pt>
    <dgm:pt modelId="{D7FEE7D3-BC29-4D8C-A62D-D919441DDEE3}" type="par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597DFB62-D818-43BB-918F-6CFCF8575B2E}" type="sib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A3CCE154-5DD4-492F-92DD-54E4CF379F77}">
      <dgm:prSet phldrT="[文本]"/>
      <dgm:spPr>
        <a:solidFill>
          <a:schemeClr val="accent5">
            <a:hueOff val="-9933876"/>
            <a:satOff val="39811"/>
            <a:lumOff val="8628"/>
            <a:alpha val="70000"/>
          </a:schemeClr>
        </a:solidFill>
      </dgm:spPr>
      <dgm:t>
        <a:bodyPr/>
        <a:lstStyle/>
        <a:p>
          <a:r>
            <a:rPr lang="es-ES" altLang="zh-CN" dirty="0" smtClean="0"/>
            <a:t>Estructura de base de datos XML AI y telequinesis</a:t>
          </a:r>
          <a:endParaRPr lang="zh-CN" altLang="en-US" dirty="0"/>
        </a:p>
      </dgm:t>
    </dgm:pt>
    <dgm:pt modelId="{DB3D4B84-8A68-452C-9B17-B6515EAEFB55}" type="par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74B84529-9598-4609-AAFC-48302C8FD5DF}" type="sib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69545AF9-6DAD-4D5D-94E1-6C6BF7A97A56}" type="pres">
      <dgm:prSet presAssocID="{6B08A938-7163-488B-AC15-9DCDE8309E4A}" presName="linear" presStyleCnt="0">
        <dgm:presLayoutVars>
          <dgm:dir/>
          <dgm:animLvl val="lvl"/>
          <dgm:resizeHandles val="exact"/>
        </dgm:presLayoutVars>
      </dgm:prSet>
      <dgm:spPr/>
    </dgm:pt>
    <dgm:pt modelId="{29A980D2-5A5B-4CBD-9D8D-591664B3CA5F}" type="pres">
      <dgm:prSet presAssocID="{E8531965-9D32-4B4A-B5B0-753439B4EFE7}" presName="parentLin" presStyleCnt="0"/>
      <dgm:spPr/>
    </dgm:pt>
    <dgm:pt modelId="{5EEF551A-0557-49A6-967D-989A9B24B662}" type="pres">
      <dgm:prSet presAssocID="{E8531965-9D32-4B4A-B5B0-753439B4EFE7}" presName="parentLeftMargin" presStyleLbl="node1" presStyleIdx="0" presStyleCnt="3"/>
      <dgm:spPr/>
    </dgm:pt>
    <dgm:pt modelId="{BF5613EA-30CE-4530-9E30-3564F96FDF46}" type="pres">
      <dgm:prSet presAssocID="{E8531965-9D32-4B4A-B5B0-753439B4EFE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6FC78F2-52F9-4103-9744-224A33BB2124}" type="pres">
      <dgm:prSet presAssocID="{E8531965-9D32-4B4A-B5B0-753439B4EFE7}" presName="negativeSpace" presStyleCnt="0"/>
      <dgm:spPr/>
    </dgm:pt>
    <dgm:pt modelId="{D9630C56-23E6-4D53-9B4A-7EEFA3276FFA}" type="pres">
      <dgm:prSet presAssocID="{E8531965-9D32-4B4A-B5B0-753439B4EFE7}" presName="childText" presStyleLbl="conFgAcc1" presStyleIdx="0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74E2230B-7301-4663-8A39-BCBB2D788642}" type="pres">
      <dgm:prSet presAssocID="{309F8144-629D-48B7-B30B-15856D191887}" presName="spaceBetweenRectangles" presStyleCnt="0"/>
      <dgm:spPr/>
    </dgm:pt>
    <dgm:pt modelId="{1C81F0D4-9EC3-4BF5-895D-BA5326D9B543}" type="pres">
      <dgm:prSet presAssocID="{43C06CB2-70E4-493B-B1E4-155E08669D7A}" presName="parentLin" presStyleCnt="0"/>
      <dgm:spPr/>
    </dgm:pt>
    <dgm:pt modelId="{A8F60F31-9C2C-4D18-A884-97F75CDE3632}" type="pres">
      <dgm:prSet presAssocID="{43C06CB2-70E4-493B-B1E4-155E08669D7A}" presName="parentLeftMargin" presStyleLbl="node1" presStyleIdx="0" presStyleCnt="3"/>
      <dgm:spPr/>
    </dgm:pt>
    <dgm:pt modelId="{6ABBD3F5-9425-4087-A20D-FF4988D23049}" type="pres">
      <dgm:prSet presAssocID="{43C06CB2-70E4-493B-B1E4-155E08669D7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5D3F4C-209C-4ABA-932B-3430178023DA}" type="pres">
      <dgm:prSet presAssocID="{43C06CB2-70E4-493B-B1E4-155E08669D7A}" presName="negativeSpace" presStyleCnt="0"/>
      <dgm:spPr/>
    </dgm:pt>
    <dgm:pt modelId="{65136532-42F9-492B-A111-93063A7D666B}" type="pres">
      <dgm:prSet presAssocID="{43C06CB2-70E4-493B-B1E4-155E08669D7A}" presName="childText" presStyleLbl="conFgAcc1" presStyleIdx="1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282CBD53-7C68-43FC-9C4A-EA0ECB24EA98}" type="pres">
      <dgm:prSet presAssocID="{597DFB62-D818-43BB-918F-6CFCF8575B2E}" presName="spaceBetweenRectangles" presStyleCnt="0"/>
      <dgm:spPr/>
    </dgm:pt>
    <dgm:pt modelId="{27C38CAC-BF7A-4559-87F6-635601EB1896}" type="pres">
      <dgm:prSet presAssocID="{A3CCE154-5DD4-492F-92DD-54E4CF379F77}" presName="parentLin" presStyleCnt="0"/>
      <dgm:spPr/>
    </dgm:pt>
    <dgm:pt modelId="{87FE33CD-FA9A-42B4-B66C-CCC024EA5BB2}" type="pres">
      <dgm:prSet presAssocID="{A3CCE154-5DD4-492F-92DD-54E4CF379F77}" presName="parentLeftMargin" presStyleLbl="node1" presStyleIdx="1" presStyleCnt="3"/>
      <dgm:spPr/>
    </dgm:pt>
    <dgm:pt modelId="{463D399A-7AC2-4BD8-9909-DF04A6E83D23}" type="pres">
      <dgm:prSet presAssocID="{A3CCE154-5DD4-492F-92DD-54E4CF379F7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B0F0F0-382A-4B0C-8F41-BFB9EE89EBF8}" type="pres">
      <dgm:prSet presAssocID="{A3CCE154-5DD4-492F-92DD-54E4CF379F77}" presName="negativeSpace" presStyleCnt="0"/>
      <dgm:spPr/>
    </dgm:pt>
    <dgm:pt modelId="{6F88CF63-4A6C-4032-8A2C-019FF0680BEB}" type="pres">
      <dgm:prSet presAssocID="{A3CCE154-5DD4-492F-92DD-54E4CF379F77}" presName="childText" presStyleLbl="conFgAcc1" presStyleIdx="2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</dgm:ptLst>
  <dgm:cxnLst>
    <dgm:cxn modelId="{B8AF833A-BA05-43FD-9F80-8FFB5964DAC5}" srcId="{6B08A938-7163-488B-AC15-9DCDE8309E4A}" destId="{E8531965-9D32-4B4A-B5B0-753439B4EFE7}" srcOrd="0" destOrd="0" parTransId="{F919D4B4-7C78-462F-90CF-C13B68A71F92}" sibTransId="{309F8144-629D-48B7-B30B-15856D191887}"/>
    <dgm:cxn modelId="{9C36D288-0DFF-4A71-8CFF-0ADDC0B3D1C8}" srcId="{6B08A938-7163-488B-AC15-9DCDE8309E4A}" destId="{43C06CB2-70E4-493B-B1E4-155E08669D7A}" srcOrd="1" destOrd="0" parTransId="{D7FEE7D3-BC29-4D8C-A62D-D919441DDEE3}" sibTransId="{597DFB62-D818-43BB-918F-6CFCF8575B2E}"/>
    <dgm:cxn modelId="{482DD72D-F728-41DF-95F3-568CE0214C13}" type="presOf" srcId="{E8531965-9D32-4B4A-B5B0-753439B4EFE7}" destId="{5EEF551A-0557-49A6-967D-989A9B24B662}" srcOrd="0" destOrd="0" presId="urn:microsoft.com/office/officeart/2005/8/layout/list1"/>
    <dgm:cxn modelId="{678A0516-7604-4229-A30A-96B2B1B81441}" type="presOf" srcId="{43C06CB2-70E4-493B-B1E4-155E08669D7A}" destId="{A8F60F31-9C2C-4D18-A884-97F75CDE3632}" srcOrd="0" destOrd="0" presId="urn:microsoft.com/office/officeart/2005/8/layout/list1"/>
    <dgm:cxn modelId="{9191759D-CA6C-47D0-958F-F05751EBD24C}" type="presOf" srcId="{43C06CB2-70E4-493B-B1E4-155E08669D7A}" destId="{6ABBD3F5-9425-4087-A20D-FF4988D23049}" srcOrd="1" destOrd="0" presId="urn:microsoft.com/office/officeart/2005/8/layout/list1"/>
    <dgm:cxn modelId="{48319339-BAF2-46D2-A921-CCF0757B0157}" srcId="{6B08A938-7163-488B-AC15-9DCDE8309E4A}" destId="{A3CCE154-5DD4-492F-92DD-54E4CF379F77}" srcOrd="2" destOrd="0" parTransId="{DB3D4B84-8A68-452C-9B17-B6515EAEFB55}" sibTransId="{74B84529-9598-4609-AAFC-48302C8FD5DF}"/>
    <dgm:cxn modelId="{64986514-E90E-45BA-B2B9-D7C5906C6029}" type="presOf" srcId="{E8531965-9D32-4B4A-B5B0-753439B4EFE7}" destId="{BF5613EA-30CE-4530-9E30-3564F96FDF46}" srcOrd="1" destOrd="0" presId="urn:microsoft.com/office/officeart/2005/8/layout/list1"/>
    <dgm:cxn modelId="{324FA7CC-6114-43E4-9F39-C8C33FF4D65F}" type="presOf" srcId="{6B08A938-7163-488B-AC15-9DCDE8309E4A}" destId="{69545AF9-6DAD-4D5D-94E1-6C6BF7A97A56}" srcOrd="0" destOrd="0" presId="urn:microsoft.com/office/officeart/2005/8/layout/list1"/>
    <dgm:cxn modelId="{39B4454C-4F09-452A-A02C-7A16AE2881FE}" type="presOf" srcId="{A3CCE154-5DD4-492F-92DD-54E4CF379F77}" destId="{463D399A-7AC2-4BD8-9909-DF04A6E83D23}" srcOrd="1" destOrd="0" presId="urn:microsoft.com/office/officeart/2005/8/layout/list1"/>
    <dgm:cxn modelId="{2C1FF326-BBDE-4F96-87DE-A6ADDF9267D7}" type="presOf" srcId="{A3CCE154-5DD4-492F-92DD-54E4CF379F77}" destId="{87FE33CD-FA9A-42B4-B66C-CCC024EA5BB2}" srcOrd="0" destOrd="0" presId="urn:microsoft.com/office/officeart/2005/8/layout/list1"/>
    <dgm:cxn modelId="{668E0E85-C480-40CD-9414-94F0707C4730}" type="presParOf" srcId="{69545AF9-6DAD-4D5D-94E1-6C6BF7A97A56}" destId="{29A980D2-5A5B-4CBD-9D8D-591664B3CA5F}" srcOrd="0" destOrd="0" presId="urn:microsoft.com/office/officeart/2005/8/layout/list1"/>
    <dgm:cxn modelId="{11FB605D-873A-4A56-B57C-73BF3704BBF3}" type="presParOf" srcId="{29A980D2-5A5B-4CBD-9D8D-591664B3CA5F}" destId="{5EEF551A-0557-49A6-967D-989A9B24B662}" srcOrd="0" destOrd="0" presId="urn:microsoft.com/office/officeart/2005/8/layout/list1"/>
    <dgm:cxn modelId="{FCE4BD17-DCF7-4157-BCA5-6F6D3A391BCB}" type="presParOf" srcId="{29A980D2-5A5B-4CBD-9D8D-591664B3CA5F}" destId="{BF5613EA-30CE-4530-9E30-3564F96FDF46}" srcOrd="1" destOrd="0" presId="urn:microsoft.com/office/officeart/2005/8/layout/list1"/>
    <dgm:cxn modelId="{77541FF9-058A-49FB-BD4D-936915B7DAA3}" type="presParOf" srcId="{69545AF9-6DAD-4D5D-94E1-6C6BF7A97A56}" destId="{B6FC78F2-52F9-4103-9744-224A33BB2124}" srcOrd="1" destOrd="0" presId="urn:microsoft.com/office/officeart/2005/8/layout/list1"/>
    <dgm:cxn modelId="{49F04888-114B-4AD2-B814-AA87166DD2D9}" type="presParOf" srcId="{69545AF9-6DAD-4D5D-94E1-6C6BF7A97A56}" destId="{D9630C56-23E6-4D53-9B4A-7EEFA3276FFA}" srcOrd="2" destOrd="0" presId="urn:microsoft.com/office/officeart/2005/8/layout/list1"/>
    <dgm:cxn modelId="{721B5264-31F1-4A15-A5D4-50DB0CFFDF72}" type="presParOf" srcId="{69545AF9-6DAD-4D5D-94E1-6C6BF7A97A56}" destId="{74E2230B-7301-4663-8A39-BCBB2D788642}" srcOrd="3" destOrd="0" presId="urn:microsoft.com/office/officeart/2005/8/layout/list1"/>
    <dgm:cxn modelId="{168B9FFE-3C66-418D-8A4A-57E8E47E3F1D}" type="presParOf" srcId="{69545AF9-6DAD-4D5D-94E1-6C6BF7A97A56}" destId="{1C81F0D4-9EC3-4BF5-895D-BA5326D9B543}" srcOrd="4" destOrd="0" presId="urn:microsoft.com/office/officeart/2005/8/layout/list1"/>
    <dgm:cxn modelId="{75815BEA-8FD1-4F8B-9306-C54A1ADA836D}" type="presParOf" srcId="{1C81F0D4-9EC3-4BF5-895D-BA5326D9B543}" destId="{A8F60F31-9C2C-4D18-A884-97F75CDE3632}" srcOrd="0" destOrd="0" presId="urn:microsoft.com/office/officeart/2005/8/layout/list1"/>
    <dgm:cxn modelId="{281690ED-C1CC-4321-8E46-E26D70EE9F92}" type="presParOf" srcId="{1C81F0D4-9EC3-4BF5-895D-BA5326D9B543}" destId="{6ABBD3F5-9425-4087-A20D-FF4988D23049}" srcOrd="1" destOrd="0" presId="urn:microsoft.com/office/officeart/2005/8/layout/list1"/>
    <dgm:cxn modelId="{BDC77A2E-BB2C-41A5-9759-420B4CBD5706}" type="presParOf" srcId="{69545AF9-6DAD-4D5D-94E1-6C6BF7A97A56}" destId="{3C5D3F4C-209C-4ABA-932B-3430178023DA}" srcOrd="5" destOrd="0" presId="urn:microsoft.com/office/officeart/2005/8/layout/list1"/>
    <dgm:cxn modelId="{009264EB-8C0A-471E-BF40-DB82E98249BE}" type="presParOf" srcId="{69545AF9-6DAD-4D5D-94E1-6C6BF7A97A56}" destId="{65136532-42F9-492B-A111-93063A7D666B}" srcOrd="6" destOrd="0" presId="urn:microsoft.com/office/officeart/2005/8/layout/list1"/>
    <dgm:cxn modelId="{A56E5B7D-06E4-4AEE-86C7-4CE823BABA8E}" type="presParOf" srcId="{69545AF9-6DAD-4D5D-94E1-6C6BF7A97A56}" destId="{282CBD53-7C68-43FC-9C4A-EA0ECB24EA98}" srcOrd="7" destOrd="0" presId="urn:microsoft.com/office/officeart/2005/8/layout/list1"/>
    <dgm:cxn modelId="{BA6AB77B-1DAB-415A-8B98-D1AB19C3A120}" type="presParOf" srcId="{69545AF9-6DAD-4D5D-94E1-6C6BF7A97A56}" destId="{27C38CAC-BF7A-4559-87F6-635601EB1896}" srcOrd="8" destOrd="0" presId="urn:microsoft.com/office/officeart/2005/8/layout/list1"/>
    <dgm:cxn modelId="{E230D7A0-C548-475E-A1E5-7DB1CCD42770}" type="presParOf" srcId="{27C38CAC-BF7A-4559-87F6-635601EB1896}" destId="{87FE33CD-FA9A-42B4-B66C-CCC024EA5BB2}" srcOrd="0" destOrd="0" presId="urn:microsoft.com/office/officeart/2005/8/layout/list1"/>
    <dgm:cxn modelId="{D008F83F-D905-401C-A901-E4F581619F01}" type="presParOf" srcId="{27C38CAC-BF7A-4559-87F6-635601EB1896}" destId="{463D399A-7AC2-4BD8-9909-DF04A6E83D23}" srcOrd="1" destOrd="0" presId="urn:microsoft.com/office/officeart/2005/8/layout/list1"/>
    <dgm:cxn modelId="{BC4B0CF8-8F7A-48A1-B231-3FE82B8C5C80}" type="presParOf" srcId="{69545AF9-6DAD-4D5D-94E1-6C6BF7A97A56}" destId="{47B0F0F0-382A-4B0C-8F41-BFB9EE89EBF8}" srcOrd="9" destOrd="0" presId="urn:microsoft.com/office/officeart/2005/8/layout/list1"/>
    <dgm:cxn modelId="{C70A153E-5EE2-47C2-A9A1-70B8CAB21D91}" type="presParOf" srcId="{69545AF9-6DAD-4D5D-94E1-6C6BF7A97A56}" destId="{6F88CF63-4A6C-4032-8A2C-019FF0680BEB}" srcOrd="10" destOrd="0" presId="urn:microsoft.com/office/officeart/2005/8/layout/list1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08A938-7163-488B-AC15-9DCDE8309E4A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E8531965-9D32-4B4A-B5B0-753439B4EFE7}">
      <dgm:prSet phldrT="[文本]"/>
      <dgm:spPr>
        <a:solidFill>
          <a:schemeClr val="accent5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HTML5, CSS y JS</a:t>
          </a:r>
          <a:endParaRPr lang="zh-CN" altLang="en-US" dirty="0"/>
        </a:p>
      </dgm:t>
    </dgm:pt>
    <dgm:pt modelId="{F919D4B4-7C78-462F-90CF-C13B68A71F92}" type="par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309F8144-629D-48B7-B30B-15856D191887}" type="sib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43C06CB2-70E4-493B-B1E4-155E08669D7A}">
      <dgm:prSet phldrT="[文本]"/>
      <dgm:spPr>
        <a:solidFill>
          <a:schemeClr val="accent5">
            <a:hueOff val="-4966938"/>
            <a:satOff val="19906"/>
            <a:lumOff val="4314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Python (PyGame y PyGUI)</a:t>
          </a:r>
          <a:endParaRPr lang="zh-CN" altLang="en-US" dirty="0"/>
        </a:p>
      </dgm:t>
    </dgm:pt>
    <dgm:pt modelId="{D7FEE7D3-BC29-4D8C-A62D-D919441DDEE3}" type="par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597DFB62-D818-43BB-918F-6CFCF8575B2E}" type="sib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A3CCE154-5DD4-492F-92DD-54E4CF379F77}">
      <dgm:prSet phldrT="[文本]"/>
      <dgm:spPr>
        <a:solidFill>
          <a:schemeClr val="accent5">
            <a:hueOff val="-9933876"/>
            <a:satOff val="39811"/>
            <a:lumOff val="8628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Hologram</a:t>
          </a:r>
          <a:endParaRPr lang="zh-CN" altLang="en-US" dirty="0"/>
        </a:p>
      </dgm:t>
    </dgm:pt>
    <dgm:pt modelId="{DB3D4B84-8A68-452C-9B17-B6515EAEFB55}" type="par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74B84529-9598-4609-AAFC-48302C8FD5DF}" type="sib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69545AF9-6DAD-4D5D-94E1-6C6BF7A97A56}" type="pres">
      <dgm:prSet presAssocID="{6B08A938-7163-488B-AC15-9DCDE8309E4A}" presName="linear" presStyleCnt="0">
        <dgm:presLayoutVars>
          <dgm:dir/>
          <dgm:animLvl val="lvl"/>
          <dgm:resizeHandles val="exact"/>
        </dgm:presLayoutVars>
      </dgm:prSet>
      <dgm:spPr/>
    </dgm:pt>
    <dgm:pt modelId="{29A980D2-5A5B-4CBD-9D8D-591664B3CA5F}" type="pres">
      <dgm:prSet presAssocID="{E8531965-9D32-4B4A-B5B0-753439B4EFE7}" presName="parentLin" presStyleCnt="0"/>
      <dgm:spPr/>
    </dgm:pt>
    <dgm:pt modelId="{5EEF551A-0557-49A6-967D-989A9B24B662}" type="pres">
      <dgm:prSet presAssocID="{E8531965-9D32-4B4A-B5B0-753439B4EFE7}" presName="parentLeftMargin" presStyleLbl="node1" presStyleIdx="0" presStyleCnt="3"/>
      <dgm:spPr/>
    </dgm:pt>
    <dgm:pt modelId="{BF5613EA-30CE-4530-9E30-3564F96FDF46}" type="pres">
      <dgm:prSet presAssocID="{E8531965-9D32-4B4A-B5B0-753439B4EFE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6FC78F2-52F9-4103-9744-224A33BB2124}" type="pres">
      <dgm:prSet presAssocID="{E8531965-9D32-4B4A-B5B0-753439B4EFE7}" presName="negativeSpace" presStyleCnt="0"/>
      <dgm:spPr/>
    </dgm:pt>
    <dgm:pt modelId="{D9630C56-23E6-4D53-9B4A-7EEFA3276FFA}" type="pres">
      <dgm:prSet presAssocID="{E8531965-9D32-4B4A-B5B0-753439B4EFE7}" presName="childText" presStyleLbl="conFgAcc1" presStyleIdx="0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74E2230B-7301-4663-8A39-BCBB2D788642}" type="pres">
      <dgm:prSet presAssocID="{309F8144-629D-48B7-B30B-15856D191887}" presName="spaceBetweenRectangles" presStyleCnt="0"/>
      <dgm:spPr/>
    </dgm:pt>
    <dgm:pt modelId="{1C81F0D4-9EC3-4BF5-895D-BA5326D9B543}" type="pres">
      <dgm:prSet presAssocID="{43C06CB2-70E4-493B-B1E4-155E08669D7A}" presName="parentLin" presStyleCnt="0"/>
      <dgm:spPr/>
    </dgm:pt>
    <dgm:pt modelId="{A8F60F31-9C2C-4D18-A884-97F75CDE3632}" type="pres">
      <dgm:prSet presAssocID="{43C06CB2-70E4-493B-B1E4-155E08669D7A}" presName="parentLeftMargin" presStyleLbl="node1" presStyleIdx="0" presStyleCnt="3"/>
      <dgm:spPr/>
    </dgm:pt>
    <dgm:pt modelId="{6ABBD3F5-9425-4087-A20D-FF4988D23049}" type="pres">
      <dgm:prSet presAssocID="{43C06CB2-70E4-493B-B1E4-155E08669D7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5D3F4C-209C-4ABA-932B-3430178023DA}" type="pres">
      <dgm:prSet presAssocID="{43C06CB2-70E4-493B-B1E4-155E08669D7A}" presName="negativeSpace" presStyleCnt="0"/>
      <dgm:spPr/>
    </dgm:pt>
    <dgm:pt modelId="{65136532-42F9-492B-A111-93063A7D666B}" type="pres">
      <dgm:prSet presAssocID="{43C06CB2-70E4-493B-B1E4-155E08669D7A}" presName="childText" presStyleLbl="conFgAcc1" presStyleIdx="1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282CBD53-7C68-43FC-9C4A-EA0ECB24EA98}" type="pres">
      <dgm:prSet presAssocID="{597DFB62-D818-43BB-918F-6CFCF8575B2E}" presName="spaceBetweenRectangles" presStyleCnt="0"/>
      <dgm:spPr/>
    </dgm:pt>
    <dgm:pt modelId="{27C38CAC-BF7A-4559-87F6-635601EB1896}" type="pres">
      <dgm:prSet presAssocID="{A3CCE154-5DD4-492F-92DD-54E4CF379F77}" presName="parentLin" presStyleCnt="0"/>
      <dgm:spPr/>
    </dgm:pt>
    <dgm:pt modelId="{87FE33CD-FA9A-42B4-B66C-CCC024EA5BB2}" type="pres">
      <dgm:prSet presAssocID="{A3CCE154-5DD4-492F-92DD-54E4CF379F77}" presName="parentLeftMargin" presStyleLbl="node1" presStyleIdx="1" presStyleCnt="3"/>
      <dgm:spPr/>
    </dgm:pt>
    <dgm:pt modelId="{463D399A-7AC2-4BD8-9909-DF04A6E83D23}" type="pres">
      <dgm:prSet presAssocID="{A3CCE154-5DD4-492F-92DD-54E4CF379F7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B0F0F0-382A-4B0C-8F41-BFB9EE89EBF8}" type="pres">
      <dgm:prSet presAssocID="{A3CCE154-5DD4-492F-92DD-54E4CF379F77}" presName="negativeSpace" presStyleCnt="0"/>
      <dgm:spPr/>
    </dgm:pt>
    <dgm:pt modelId="{6F88CF63-4A6C-4032-8A2C-019FF0680BEB}" type="pres">
      <dgm:prSet presAssocID="{A3CCE154-5DD4-492F-92DD-54E4CF379F77}" presName="childText" presStyleLbl="conFgAcc1" presStyleIdx="2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</dgm:ptLst>
  <dgm:cxnLst>
    <dgm:cxn modelId="{B8AF833A-BA05-43FD-9F80-8FFB5964DAC5}" srcId="{6B08A938-7163-488B-AC15-9DCDE8309E4A}" destId="{E8531965-9D32-4B4A-B5B0-753439B4EFE7}" srcOrd="0" destOrd="0" parTransId="{F919D4B4-7C78-462F-90CF-C13B68A71F92}" sibTransId="{309F8144-629D-48B7-B30B-15856D191887}"/>
    <dgm:cxn modelId="{D000F88B-8AB6-4885-9FA2-3559195DC67D}" type="presOf" srcId="{A3CCE154-5DD4-492F-92DD-54E4CF379F77}" destId="{87FE33CD-FA9A-42B4-B66C-CCC024EA5BB2}" srcOrd="0" destOrd="0" presId="urn:microsoft.com/office/officeart/2005/8/layout/list1"/>
    <dgm:cxn modelId="{9C36D288-0DFF-4A71-8CFF-0ADDC0B3D1C8}" srcId="{6B08A938-7163-488B-AC15-9DCDE8309E4A}" destId="{43C06CB2-70E4-493B-B1E4-155E08669D7A}" srcOrd="1" destOrd="0" parTransId="{D7FEE7D3-BC29-4D8C-A62D-D919441DDEE3}" sibTransId="{597DFB62-D818-43BB-918F-6CFCF8575B2E}"/>
    <dgm:cxn modelId="{54E45071-B930-49AF-9290-8E5E6C33130C}" type="presOf" srcId="{43C06CB2-70E4-493B-B1E4-155E08669D7A}" destId="{A8F60F31-9C2C-4D18-A884-97F75CDE3632}" srcOrd="0" destOrd="0" presId="urn:microsoft.com/office/officeart/2005/8/layout/list1"/>
    <dgm:cxn modelId="{87C3D1A4-1C84-4F0E-A77D-169D0102C638}" type="presOf" srcId="{6B08A938-7163-488B-AC15-9DCDE8309E4A}" destId="{69545AF9-6DAD-4D5D-94E1-6C6BF7A97A56}" srcOrd="0" destOrd="0" presId="urn:microsoft.com/office/officeart/2005/8/layout/list1"/>
    <dgm:cxn modelId="{1584A248-ED66-4037-B739-023369ED6463}" type="presOf" srcId="{E8531965-9D32-4B4A-B5B0-753439B4EFE7}" destId="{5EEF551A-0557-49A6-967D-989A9B24B662}" srcOrd="0" destOrd="0" presId="urn:microsoft.com/office/officeart/2005/8/layout/list1"/>
    <dgm:cxn modelId="{D5603110-1CDA-463B-A78C-75B80B8E8D16}" type="presOf" srcId="{43C06CB2-70E4-493B-B1E4-155E08669D7A}" destId="{6ABBD3F5-9425-4087-A20D-FF4988D23049}" srcOrd="1" destOrd="0" presId="urn:microsoft.com/office/officeart/2005/8/layout/list1"/>
    <dgm:cxn modelId="{48319339-BAF2-46D2-A921-CCF0757B0157}" srcId="{6B08A938-7163-488B-AC15-9DCDE8309E4A}" destId="{A3CCE154-5DD4-492F-92DD-54E4CF379F77}" srcOrd="2" destOrd="0" parTransId="{DB3D4B84-8A68-452C-9B17-B6515EAEFB55}" sibTransId="{74B84529-9598-4609-AAFC-48302C8FD5DF}"/>
    <dgm:cxn modelId="{E32A6015-1B26-4319-B884-62574106E46C}" type="presOf" srcId="{A3CCE154-5DD4-492F-92DD-54E4CF379F77}" destId="{463D399A-7AC2-4BD8-9909-DF04A6E83D23}" srcOrd="1" destOrd="0" presId="urn:microsoft.com/office/officeart/2005/8/layout/list1"/>
    <dgm:cxn modelId="{4F1ADC7E-4537-4BF5-BAA5-CF33E086049F}" type="presOf" srcId="{E8531965-9D32-4B4A-B5B0-753439B4EFE7}" destId="{BF5613EA-30CE-4530-9E30-3564F96FDF46}" srcOrd="1" destOrd="0" presId="urn:microsoft.com/office/officeart/2005/8/layout/list1"/>
    <dgm:cxn modelId="{C6D44142-9C29-4622-871B-97A9A1888236}" type="presParOf" srcId="{69545AF9-6DAD-4D5D-94E1-6C6BF7A97A56}" destId="{29A980D2-5A5B-4CBD-9D8D-591664B3CA5F}" srcOrd="0" destOrd="0" presId="urn:microsoft.com/office/officeart/2005/8/layout/list1"/>
    <dgm:cxn modelId="{98220568-4189-48E9-A890-C96822583DF7}" type="presParOf" srcId="{29A980D2-5A5B-4CBD-9D8D-591664B3CA5F}" destId="{5EEF551A-0557-49A6-967D-989A9B24B662}" srcOrd="0" destOrd="0" presId="urn:microsoft.com/office/officeart/2005/8/layout/list1"/>
    <dgm:cxn modelId="{19DC3A77-6855-49FA-B97E-579FDE413FDF}" type="presParOf" srcId="{29A980D2-5A5B-4CBD-9D8D-591664B3CA5F}" destId="{BF5613EA-30CE-4530-9E30-3564F96FDF46}" srcOrd="1" destOrd="0" presId="urn:microsoft.com/office/officeart/2005/8/layout/list1"/>
    <dgm:cxn modelId="{E25A7F91-46A4-4B0E-A85C-CAB80B05B618}" type="presParOf" srcId="{69545AF9-6DAD-4D5D-94E1-6C6BF7A97A56}" destId="{B6FC78F2-52F9-4103-9744-224A33BB2124}" srcOrd="1" destOrd="0" presId="urn:microsoft.com/office/officeart/2005/8/layout/list1"/>
    <dgm:cxn modelId="{167C4339-97F4-4B7D-9DC7-CAB48A5B9F5C}" type="presParOf" srcId="{69545AF9-6DAD-4D5D-94E1-6C6BF7A97A56}" destId="{D9630C56-23E6-4D53-9B4A-7EEFA3276FFA}" srcOrd="2" destOrd="0" presId="urn:microsoft.com/office/officeart/2005/8/layout/list1"/>
    <dgm:cxn modelId="{D63E1580-A033-4D6C-9ACA-CD10EB4A2A65}" type="presParOf" srcId="{69545AF9-6DAD-4D5D-94E1-6C6BF7A97A56}" destId="{74E2230B-7301-4663-8A39-BCBB2D788642}" srcOrd="3" destOrd="0" presId="urn:microsoft.com/office/officeart/2005/8/layout/list1"/>
    <dgm:cxn modelId="{1FD741B6-70E6-4552-964B-1E1288BF0B42}" type="presParOf" srcId="{69545AF9-6DAD-4D5D-94E1-6C6BF7A97A56}" destId="{1C81F0D4-9EC3-4BF5-895D-BA5326D9B543}" srcOrd="4" destOrd="0" presId="urn:microsoft.com/office/officeart/2005/8/layout/list1"/>
    <dgm:cxn modelId="{54BA3B3C-090E-47F3-A638-2582ED85E522}" type="presParOf" srcId="{1C81F0D4-9EC3-4BF5-895D-BA5326D9B543}" destId="{A8F60F31-9C2C-4D18-A884-97F75CDE3632}" srcOrd="0" destOrd="0" presId="urn:microsoft.com/office/officeart/2005/8/layout/list1"/>
    <dgm:cxn modelId="{907F4312-02F0-466A-B2AA-D7B40B6E51EF}" type="presParOf" srcId="{1C81F0D4-9EC3-4BF5-895D-BA5326D9B543}" destId="{6ABBD3F5-9425-4087-A20D-FF4988D23049}" srcOrd="1" destOrd="0" presId="urn:microsoft.com/office/officeart/2005/8/layout/list1"/>
    <dgm:cxn modelId="{91EDFA07-74C5-483E-90B9-E8C4B83E4A4C}" type="presParOf" srcId="{69545AF9-6DAD-4D5D-94E1-6C6BF7A97A56}" destId="{3C5D3F4C-209C-4ABA-932B-3430178023DA}" srcOrd="5" destOrd="0" presId="urn:microsoft.com/office/officeart/2005/8/layout/list1"/>
    <dgm:cxn modelId="{4021F256-5288-414E-B3BB-EA2BA97FCD46}" type="presParOf" srcId="{69545AF9-6DAD-4D5D-94E1-6C6BF7A97A56}" destId="{65136532-42F9-492B-A111-93063A7D666B}" srcOrd="6" destOrd="0" presId="urn:microsoft.com/office/officeart/2005/8/layout/list1"/>
    <dgm:cxn modelId="{C2F24EAD-A92E-4C08-864D-40EEDB0F18AC}" type="presParOf" srcId="{69545AF9-6DAD-4D5D-94E1-6C6BF7A97A56}" destId="{282CBD53-7C68-43FC-9C4A-EA0ECB24EA98}" srcOrd="7" destOrd="0" presId="urn:microsoft.com/office/officeart/2005/8/layout/list1"/>
    <dgm:cxn modelId="{DE78F7A7-25E4-4D34-BD8C-1DE3B821CD1A}" type="presParOf" srcId="{69545AF9-6DAD-4D5D-94E1-6C6BF7A97A56}" destId="{27C38CAC-BF7A-4559-87F6-635601EB1896}" srcOrd="8" destOrd="0" presId="urn:microsoft.com/office/officeart/2005/8/layout/list1"/>
    <dgm:cxn modelId="{AFFD839A-9500-43AB-A8B0-10B9EEB2580F}" type="presParOf" srcId="{27C38CAC-BF7A-4559-87F6-635601EB1896}" destId="{87FE33CD-FA9A-42B4-B66C-CCC024EA5BB2}" srcOrd="0" destOrd="0" presId="urn:microsoft.com/office/officeart/2005/8/layout/list1"/>
    <dgm:cxn modelId="{785EEE2C-A13C-4450-B607-CE9D3A2085AE}" type="presParOf" srcId="{27C38CAC-BF7A-4559-87F6-635601EB1896}" destId="{463D399A-7AC2-4BD8-9909-DF04A6E83D23}" srcOrd="1" destOrd="0" presId="urn:microsoft.com/office/officeart/2005/8/layout/list1"/>
    <dgm:cxn modelId="{8B9965FD-9DDC-4428-86CE-B305124845F1}" type="presParOf" srcId="{69545AF9-6DAD-4D5D-94E1-6C6BF7A97A56}" destId="{47B0F0F0-382A-4B0C-8F41-BFB9EE89EBF8}" srcOrd="9" destOrd="0" presId="urn:microsoft.com/office/officeart/2005/8/layout/list1"/>
    <dgm:cxn modelId="{D7E641E2-313B-464F-98B1-AE3330F2FD11}" type="presParOf" srcId="{69545AF9-6DAD-4D5D-94E1-6C6BF7A97A56}" destId="{6F88CF63-4A6C-4032-8A2C-019FF0680BEB}" srcOrd="10" destOrd="0" presId="urn:microsoft.com/office/officeart/2005/8/layout/list1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B08A938-7163-488B-AC15-9DCDE8309E4A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E8531965-9D32-4B4A-B5B0-753439B4EFE7}">
      <dgm:prSet phldrT="[文本]"/>
      <dgm:spPr>
        <a:solidFill>
          <a:schemeClr val="accent5">
            <a:hueOff val="0"/>
            <a:satOff val="0"/>
            <a:lumOff val="0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HTML5, CSS y JS</a:t>
          </a:r>
          <a:endParaRPr lang="zh-CN" altLang="en-US" dirty="0"/>
        </a:p>
      </dgm:t>
    </dgm:pt>
    <dgm:pt modelId="{F919D4B4-7C78-462F-90CF-C13B68A71F92}" type="par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309F8144-629D-48B7-B30B-15856D191887}" type="sibTrans" cxnId="{B8AF833A-BA05-43FD-9F80-8FFB5964DAC5}">
      <dgm:prSet/>
      <dgm:spPr/>
      <dgm:t>
        <a:bodyPr/>
        <a:lstStyle/>
        <a:p>
          <a:endParaRPr lang="zh-CN" altLang="en-US"/>
        </a:p>
      </dgm:t>
    </dgm:pt>
    <dgm:pt modelId="{43C06CB2-70E4-493B-B1E4-155E08669D7A}">
      <dgm:prSet phldrT="[文本]"/>
      <dgm:spPr>
        <a:solidFill>
          <a:schemeClr val="accent5">
            <a:hueOff val="-4966938"/>
            <a:satOff val="19906"/>
            <a:lumOff val="4314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Python (PyGame y PyGUI)</a:t>
          </a:r>
          <a:endParaRPr lang="zh-CN" altLang="en-US" dirty="0"/>
        </a:p>
      </dgm:t>
    </dgm:pt>
    <dgm:pt modelId="{D7FEE7D3-BC29-4D8C-A62D-D919441DDEE3}" type="par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597DFB62-D818-43BB-918F-6CFCF8575B2E}" type="sibTrans" cxnId="{9C36D288-0DFF-4A71-8CFF-0ADDC0B3D1C8}">
      <dgm:prSet/>
      <dgm:spPr/>
      <dgm:t>
        <a:bodyPr/>
        <a:lstStyle/>
        <a:p>
          <a:endParaRPr lang="zh-CN" altLang="en-US"/>
        </a:p>
      </dgm:t>
    </dgm:pt>
    <dgm:pt modelId="{A3CCE154-5DD4-492F-92DD-54E4CF379F77}">
      <dgm:prSet phldrT="[文本]"/>
      <dgm:spPr>
        <a:solidFill>
          <a:schemeClr val="accent5">
            <a:hueOff val="-9933876"/>
            <a:satOff val="39811"/>
            <a:lumOff val="8628"/>
            <a:alpha val="70000"/>
          </a:schemeClr>
        </a:solidFill>
      </dgm:spPr>
      <dgm:t>
        <a:bodyPr/>
        <a:lstStyle/>
        <a:p>
          <a:r>
            <a:rPr lang="sv-SE" altLang="zh-CN" dirty="0" smtClean="0"/>
            <a:t>Hologram</a:t>
          </a:r>
          <a:endParaRPr lang="zh-CN" altLang="en-US" dirty="0"/>
        </a:p>
      </dgm:t>
    </dgm:pt>
    <dgm:pt modelId="{DB3D4B84-8A68-452C-9B17-B6515EAEFB55}" type="par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74B84529-9598-4609-AAFC-48302C8FD5DF}" type="sibTrans" cxnId="{48319339-BAF2-46D2-A921-CCF0757B0157}">
      <dgm:prSet/>
      <dgm:spPr/>
      <dgm:t>
        <a:bodyPr/>
        <a:lstStyle/>
        <a:p>
          <a:endParaRPr lang="zh-CN" altLang="en-US"/>
        </a:p>
      </dgm:t>
    </dgm:pt>
    <dgm:pt modelId="{69545AF9-6DAD-4D5D-94E1-6C6BF7A97A56}" type="pres">
      <dgm:prSet presAssocID="{6B08A938-7163-488B-AC15-9DCDE8309E4A}" presName="linear" presStyleCnt="0">
        <dgm:presLayoutVars>
          <dgm:dir/>
          <dgm:animLvl val="lvl"/>
          <dgm:resizeHandles val="exact"/>
        </dgm:presLayoutVars>
      </dgm:prSet>
      <dgm:spPr/>
    </dgm:pt>
    <dgm:pt modelId="{29A980D2-5A5B-4CBD-9D8D-591664B3CA5F}" type="pres">
      <dgm:prSet presAssocID="{E8531965-9D32-4B4A-B5B0-753439B4EFE7}" presName="parentLin" presStyleCnt="0"/>
      <dgm:spPr/>
    </dgm:pt>
    <dgm:pt modelId="{5EEF551A-0557-49A6-967D-989A9B24B662}" type="pres">
      <dgm:prSet presAssocID="{E8531965-9D32-4B4A-B5B0-753439B4EFE7}" presName="parentLeftMargin" presStyleLbl="node1" presStyleIdx="0" presStyleCnt="3"/>
      <dgm:spPr/>
    </dgm:pt>
    <dgm:pt modelId="{BF5613EA-30CE-4530-9E30-3564F96FDF46}" type="pres">
      <dgm:prSet presAssocID="{E8531965-9D32-4B4A-B5B0-753439B4EFE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6FC78F2-52F9-4103-9744-224A33BB2124}" type="pres">
      <dgm:prSet presAssocID="{E8531965-9D32-4B4A-B5B0-753439B4EFE7}" presName="negativeSpace" presStyleCnt="0"/>
      <dgm:spPr/>
    </dgm:pt>
    <dgm:pt modelId="{D9630C56-23E6-4D53-9B4A-7EEFA3276FFA}" type="pres">
      <dgm:prSet presAssocID="{E8531965-9D32-4B4A-B5B0-753439B4EFE7}" presName="childText" presStyleLbl="conFgAcc1" presStyleIdx="0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74E2230B-7301-4663-8A39-BCBB2D788642}" type="pres">
      <dgm:prSet presAssocID="{309F8144-629D-48B7-B30B-15856D191887}" presName="spaceBetweenRectangles" presStyleCnt="0"/>
      <dgm:spPr/>
    </dgm:pt>
    <dgm:pt modelId="{1C81F0D4-9EC3-4BF5-895D-BA5326D9B543}" type="pres">
      <dgm:prSet presAssocID="{43C06CB2-70E4-493B-B1E4-155E08669D7A}" presName="parentLin" presStyleCnt="0"/>
      <dgm:spPr/>
    </dgm:pt>
    <dgm:pt modelId="{A8F60F31-9C2C-4D18-A884-97F75CDE3632}" type="pres">
      <dgm:prSet presAssocID="{43C06CB2-70E4-493B-B1E4-155E08669D7A}" presName="parentLeftMargin" presStyleLbl="node1" presStyleIdx="0" presStyleCnt="3"/>
      <dgm:spPr/>
    </dgm:pt>
    <dgm:pt modelId="{6ABBD3F5-9425-4087-A20D-FF4988D23049}" type="pres">
      <dgm:prSet presAssocID="{43C06CB2-70E4-493B-B1E4-155E08669D7A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5D3F4C-209C-4ABA-932B-3430178023DA}" type="pres">
      <dgm:prSet presAssocID="{43C06CB2-70E4-493B-B1E4-155E08669D7A}" presName="negativeSpace" presStyleCnt="0"/>
      <dgm:spPr/>
    </dgm:pt>
    <dgm:pt modelId="{65136532-42F9-492B-A111-93063A7D666B}" type="pres">
      <dgm:prSet presAssocID="{43C06CB2-70E4-493B-B1E4-155E08669D7A}" presName="childText" presStyleLbl="conFgAcc1" presStyleIdx="1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  <dgm:pt modelId="{282CBD53-7C68-43FC-9C4A-EA0ECB24EA98}" type="pres">
      <dgm:prSet presAssocID="{597DFB62-D818-43BB-918F-6CFCF8575B2E}" presName="spaceBetweenRectangles" presStyleCnt="0"/>
      <dgm:spPr/>
    </dgm:pt>
    <dgm:pt modelId="{27C38CAC-BF7A-4559-87F6-635601EB1896}" type="pres">
      <dgm:prSet presAssocID="{A3CCE154-5DD4-492F-92DD-54E4CF379F77}" presName="parentLin" presStyleCnt="0"/>
      <dgm:spPr/>
    </dgm:pt>
    <dgm:pt modelId="{87FE33CD-FA9A-42B4-B66C-CCC024EA5BB2}" type="pres">
      <dgm:prSet presAssocID="{A3CCE154-5DD4-492F-92DD-54E4CF379F77}" presName="parentLeftMargin" presStyleLbl="node1" presStyleIdx="1" presStyleCnt="3"/>
      <dgm:spPr/>
    </dgm:pt>
    <dgm:pt modelId="{463D399A-7AC2-4BD8-9909-DF04A6E83D23}" type="pres">
      <dgm:prSet presAssocID="{A3CCE154-5DD4-492F-92DD-54E4CF379F77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B0F0F0-382A-4B0C-8F41-BFB9EE89EBF8}" type="pres">
      <dgm:prSet presAssocID="{A3CCE154-5DD4-492F-92DD-54E4CF379F77}" presName="negativeSpace" presStyleCnt="0"/>
      <dgm:spPr/>
    </dgm:pt>
    <dgm:pt modelId="{6F88CF63-4A6C-4032-8A2C-019FF0680BEB}" type="pres">
      <dgm:prSet presAssocID="{A3CCE154-5DD4-492F-92DD-54E4CF379F77}" presName="childText" presStyleLbl="conFgAcc1" presStyleIdx="2" presStyleCnt="3">
        <dgm:presLayoutVars>
          <dgm:bulletEnabled val="1"/>
        </dgm:presLayoutVars>
      </dgm:prSet>
      <dgm:spPr>
        <a:solidFill>
          <a:schemeClr val="lt1">
            <a:hueOff val="0"/>
            <a:satOff val="0"/>
            <a:lumOff val="0"/>
            <a:alpha val="70000"/>
          </a:schemeClr>
        </a:solidFill>
      </dgm:spPr>
    </dgm:pt>
  </dgm:ptLst>
  <dgm:cxnLst>
    <dgm:cxn modelId="{1CC7D762-FF0B-41B7-9EDC-DEA07D5DF37E}" type="presOf" srcId="{A3CCE154-5DD4-492F-92DD-54E4CF379F77}" destId="{87FE33CD-FA9A-42B4-B66C-CCC024EA5BB2}" srcOrd="0" destOrd="0" presId="urn:microsoft.com/office/officeart/2005/8/layout/list1"/>
    <dgm:cxn modelId="{B8AF833A-BA05-43FD-9F80-8FFB5964DAC5}" srcId="{6B08A938-7163-488B-AC15-9DCDE8309E4A}" destId="{E8531965-9D32-4B4A-B5B0-753439B4EFE7}" srcOrd="0" destOrd="0" parTransId="{F919D4B4-7C78-462F-90CF-C13B68A71F92}" sibTransId="{309F8144-629D-48B7-B30B-15856D191887}"/>
    <dgm:cxn modelId="{9CDE13E2-9306-4556-A57E-D45B535BA70D}" type="presOf" srcId="{A3CCE154-5DD4-492F-92DD-54E4CF379F77}" destId="{463D399A-7AC2-4BD8-9909-DF04A6E83D23}" srcOrd="1" destOrd="0" presId="urn:microsoft.com/office/officeart/2005/8/layout/list1"/>
    <dgm:cxn modelId="{48319339-BAF2-46D2-A921-CCF0757B0157}" srcId="{6B08A938-7163-488B-AC15-9DCDE8309E4A}" destId="{A3CCE154-5DD4-492F-92DD-54E4CF379F77}" srcOrd="2" destOrd="0" parTransId="{DB3D4B84-8A68-452C-9B17-B6515EAEFB55}" sibTransId="{74B84529-9598-4609-AAFC-48302C8FD5DF}"/>
    <dgm:cxn modelId="{7F7E3FFB-CEC9-4BBB-B336-C4EB36D7C3AA}" type="presOf" srcId="{43C06CB2-70E4-493B-B1E4-155E08669D7A}" destId="{6ABBD3F5-9425-4087-A20D-FF4988D23049}" srcOrd="1" destOrd="0" presId="urn:microsoft.com/office/officeart/2005/8/layout/list1"/>
    <dgm:cxn modelId="{9C36D288-0DFF-4A71-8CFF-0ADDC0B3D1C8}" srcId="{6B08A938-7163-488B-AC15-9DCDE8309E4A}" destId="{43C06CB2-70E4-493B-B1E4-155E08669D7A}" srcOrd="1" destOrd="0" parTransId="{D7FEE7D3-BC29-4D8C-A62D-D919441DDEE3}" sibTransId="{597DFB62-D818-43BB-918F-6CFCF8575B2E}"/>
    <dgm:cxn modelId="{55608CCF-D695-475F-A4AB-0D9C90852A85}" type="presOf" srcId="{E8531965-9D32-4B4A-B5B0-753439B4EFE7}" destId="{5EEF551A-0557-49A6-967D-989A9B24B662}" srcOrd="0" destOrd="0" presId="urn:microsoft.com/office/officeart/2005/8/layout/list1"/>
    <dgm:cxn modelId="{914307D5-CC6A-4066-87AE-CDF3A93A966E}" type="presOf" srcId="{E8531965-9D32-4B4A-B5B0-753439B4EFE7}" destId="{BF5613EA-30CE-4530-9E30-3564F96FDF46}" srcOrd="1" destOrd="0" presId="urn:microsoft.com/office/officeart/2005/8/layout/list1"/>
    <dgm:cxn modelId="{9CA087C3-9E88-4725-9EF5-625C82CF1739}" type="presOf" srcId="{43C06CB2-70E4-493B-B1E4-155E08669D7A}" destId="{A8F60F31-9C2C-4D18-A884-97F75CDE3632}" srcOrd="0" destOrd="0" presId="urn:microsoft.com/office/officeart/2005/8/layout/list1"/>
    <dgm:cxn modelId="{2CE29607-FCB3-48F6-A5CC-CEE3F82A69E8}" type="presOf" srcId="{6B08A938-7163-488B-AC15-9DCDE8309E4A}" destId="{69545AF9-6DAD-4D5D-94E1-6C6BF7A97A56}" srcOrd="0" destOrd="0" presId="urn:microsoft.com/office/officeart/2005/8/layout/list1"/>
    <dgm:cxn modelId="{AE284DBD-0F8B-4F25-A169-985F55F60B05}" type="presParOf" srcId="{69545AF9-6DAD-4D5D-94E1-6C6BF7A97A56}" destId="{29A980D2-5A5B-4CBD-9D8D-591664B3CA5F}" srcOrd="0" destOrd="0" presId="urn:microsoft.com/office/officeart/2005/8/layout/list1"/>
    <dgm:cxn modelId="{2BCF13A5-09A9-4326-8B0F-F32B2AC7CE4B}" type="presParOf" srcId="{29A980D2-5A5B-4CBD-9D8D-591664B3CA5F}" destId="{5EEF551A-0557-49A6-967D-989A9B24B662}" srcOrd="0" destOrd="0" presId="urn:microsoft.com/office/officeart/2005/8/layout/list1"/>
    <dgm:cxn modelId="{D30D236C-B664-4F16-B792-6472E3FD5949}" type="presParOf" srcId="{29A980D2-5A5B-4CBD-9D8D-591664B3CA5F}" destId="{BF5613EA-30CE-4530-9E30-3564F96FDF46}" srcOrd="1" destOrd="0" presId="urn:microsoft.com/office/officeart/2005/8/layout/list1"/>
    <dgm:cxn modelId="{1B9C74CC-540D-4249-A102-A025802FDFF4}" type="presParOf" srcId="{69545AF9-6DAD-4D5D-94E1-6C6BF7A97A56}" destId="{B6FC78F2-52F9-4103-9744-224A33BB2124}" srcOrd="1" destOrd="0" presId="urn:microsoft.com/office/officeart/2005/8/layout/list1"/>
    <dgm:cxn modelId="{4E1D5F5B-A2E9-422C-BC7F-F8BB8912B46E}" type="presParOf" srcId="{69545AF9-6DAD-4D5D-94E1-6C6BF7A97A56}" destId="{D9630C56-23E6-4D53-9B4A-7EEFA3276FFA}" srcOrd="2" destOrd="0" presId="urn:microsoft.com/office/officeart/2005/8/layout/list1"/>
    <dgm:cxn modelId="{2917E928-6841-4E84-8057-9E36C1344B47}" type="presParOf" srcId="{69545AF9-6DAD-4D5D-94E1-6C6BF7A97A56}" destId="{74E2230B-7301-4663-8A39-BCBB2D788642}" srcOrd="3" destOrd="0" presId="urn:microsoft.com/office/officeart/2005/8/layout/list1"/>
    <dgm:cxn modelId="{423E2826-A012-40D6-8C38-2CBF62AEE69E}" type="presParOf" srcId="{69545AF9-6DAD-4D5D-94E1-6C6BF7A97A56}" destId="{1C81F0D4-9EC3-4BF5-895D-BA5326D9B543}" srcOrd="4" destOrd="0" presId="urn:microsoft.com/office/officeart/2005/8/layout/list1"/>
    <dgm:cxn modelId="{35E93E92-C5E7-4171-8B66-D9B47AA2CEC4}" type="presParOf" srcId="{1C81F0D4-9EC3-4BF5-895D-BA5326D9B543}" destId="{A8F60F31-9C2C-4D18-A884-97F75CDE3632}" srcOrd="0" destOrd="0" presId="urn:microsoft.com/office/officeart/2005/8/layout/list1"/>
    <dgm:cxn modelId="{6DC7C87F-743C-4DC5-B4B1-F994742AEFD5}" type="presParOf" srcId="{1C81F0D4-9EC3-4BF5-895D-BA5326D9B543}" destId="{6ABBD3F5-9425-4087-A20D-FF4988D23049}" srcOrd="1" destOrd="0" presId="urn:microsoft.com/office/officeart/2005/8/layout/list1"/>
    <dgm:cxn modelId="{9F896309-654A-40AD-9559-23341DAB9700}" type="presParOf" srcId="{69545AF9-6DAD-4D5D-94E1-6C6BF7A97A56}" destId="{3C5D3F4C-209C-4ABA-932B-3430178023DA}" srcOrd="5" destOrd="0" presId="urn:microsoft.com/office/officeart/2005/8/layout/list1"/>
    <dgm:cxn modelId="{0D2E56AB-32B2-45FB-B661-B4A7763A4F5A}" type="presParOf" srcId="{69545AF9-6DAD-4D5D-94E1-6C6BF7A97A56}" destId="{65136532-42F9-492B-A111-93063A7D666B}" srcOrd="6" destOrd="0" presId="urn:microsoft.com/office/officeart/2005/8/layout/list1"/>
    <dgm:cxn modelId="{7BDE2328-0C63-43A2-809D-1D30C99EC83A}" type="presParOf" srcId="{69545AF9-6DAD-4D5D-94E1-6C6BF7A97A56}" destId="{282CBD53-7C68-43FC-9C4A-EA0ECB24EA98}" srcOrd="7" destOrd="0" presId="urn:microsoft.com/office/officeart/2005/8/layout/list1"/>
    <dgm:cxn modelId="{23268D4D-079A-4B36-B0D2-B7979615E3F9}" type="presParOf" srcId="{69545AF9-6DAD-4D5D-94E1-6C6BF7A97A56}" destId="{27C38CAC-BF7A-4559-87F6-635601EB1896}" srcOrd="8" destOrd="0" presId="urn:microsoft.com/office/officeart/2005/8/layout/list1"/>
    <dgm:cxn modelId="{6FF5EBD5-9A73-4C09-8401-2DB00ED8A9D0}" type="presParOf" srcId="{27C38CAC-BF7A-4559-87F6-635601EB1896}" destId="{87FE33CD-FA9A-42B4-B66C-CCC024EA5BB2}" srcOrd="0" destOrd="0" presId="urn:microsoft.com/office/officeart/2005/8/layout/list1"/>
    <dgm:cxn modelId="{07CBFBAF-0234-4834-94E4-CFEE22D33665}" type="presParOf" srcId="{27C38CAC-BF7A-4559-87F6-635601EB1896}" destId="{463D399A-7AC2-4BD8-9909-DF04A6E83D23}" srcOrd="1" destOrd="0" presId="urn:microsoft.com/office/officeart/2005/8/layout/list1"/>
    <dgm:cxn modelId="{E27C6C87-4B48-4611-B98E-F41851434A13}" type="presParOf" srcId="{69545AF9-6DAD-4D5D-94E1-6C6BF7A97A56}" destId="{47B0F0F0-382A-4B0C-8F41-BFB9EE89EBF8}" srcOrd="9" destOrd="0" presId="urn:microsoft.com/office/officeart/2005/8/layout/list1"/>
    <dgm:cxn modelId="{CE9C27CB-3D0E-4083-ACB8-026B99CA386C}" type="presParOf" srcId="{69545AF9-6DAD-4D5D-94E1-6C6BF7A97A56}" destId="{6F88CF63-4A6C-4032-8A2C-019FF0680BEB}" srcOrd="10" destOrd="0" presId="urn:microsoft.com/office/officeart/2005/8/layout/list1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8049" y="274639"/>
            <a:ext cx="2742843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521" y="274639"/>
            <a:ext cx="8025355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2959" y="4406901"/>
            <a:ext cx="10361851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2959" y="2906713"/>
            <a:ext cx="1036185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521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6793" y="1600201"/>
            <a:ext cx="53840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535113"/>
            <a:ext cx="538621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521" y="2174875"/>
            <a:ext cx="538621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561" y="1535113"/>
            <a:ext cx="538833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561" y="2174875"/>
            <a:ext cx="538833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521" y="273050"/>
            <a:ext cx="401056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113" y="273051"/>
            <a:ext cx="681477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521" y="1435101"/>
            <a:ext cx="4010562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406" y="4800600"/>
            <a:ext cx="7314248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406" y="612775"/>
            <a:ext cx="7314248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406" y="5367338"/>
            <a:ext cx="7314248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2021/9/27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portance of Data in everyday life | Keelings Knowledge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0" y="0"/>
            <a:ext cx="1219061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矩形 5"/>
          <p:cNvSpPr/>
          <p:nvPr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SekeliusAI presentación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sv-SE" altLang="zh-CN" dirty="0" smtClean="0">
                <a:solidFill>
                  <a:schemeClr val="bg1"/>
                </a:solidFill>
              </a:rPr>
              <a:t>Mi presentación de Estructra de Tone sekelius</a:t>
            </a:r>
          </a:p>
          <a:p>
            <a:r>
              <a:rPr lang="sv-SE" altLang="zh-CN" dirty="0" smtClean="0">
                <a:solidFill>
                  <a:schemeClr val="bg1"/>
                </a:solidFill>
              </a:rPr>
              <a:t>Mi nombre es Elena Sanchéz</a:t>
            </a:r>
          </a:p>
          <a:p>
            <a:r>
              <a:rPr lang="sv-SE" altLang="zh-CN" dirty="0" smtClean="0">
                <a:solidFill>
                  <a:schemeClr val="bg1"/>
                </a:solidFill>
              </a:rPr>
              <a:t>(</a:t>
            </a:r>
            <a:r>
              <a:rPr lang="ko-KR" altLang="en-US" dirty="0" smtClean="0">
                <a:solidFill>
                  <a:schemeClr val="bg1"/>
                </a:solidFill>
                <a:latin typeface="Calibri (正文)"/>
              </a:rPr>
              <a:t>여자 같은 </a:t>
            </a:r>
            <a:r>
              <a:rPr lang="ko-KR" altLang="en-US" dirty="0" smtClean="0">
                <a:solidFill>
                  <a:schemeClr val="bg1"/>
                </a:solidFill>
                <a:latin typeface="Calibri (正文)"/>
              </a:rPr>
              <a:t>남자</a:t>
            </a:r>
            <a:r>
              <a:rPr lang="sv-SE" altLang="zh-CN" dirty="0" smtClean="0">
                <a:solidFill>
                  <a:schemeClr val="bg1"/>
                </a:solidFill>
              </a:rPr>
              <a:t>)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es-ES" altLang="zh-CN" b="1" dirty="0" smtClean="0">
                <a:solidFill>
                  <a:schemeClr val="bg1"/>
                </a:solidFill>
              </a:rPr>
              <a:t>Estructura de la base de datos XML AI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143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73171" y="1600200"/>
            <a:ext cx="804407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12190412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8" name="矩形 7"/>
          <p:cNvSpPr/>
          <p:nvPr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>
                  <a:alpha val="70000"/>
                </a:srgbClr>
              </a:gs>
              <a:gs pos="50000">
                <a:schemeClr val="accent1">
                  <a:lumMod val="60000"/>
                  <a:lumOff val="40000"/>
                  <a:alpha val="70000"/>
                </a:schemeClr>
              </a:gs>
              <a:gs pos="100000">
                <a:srgbClr val="0070C0">
                  <a:alpha val="70000"/>
                </a:srgbClr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AI implementación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09521" y="1600201"/>
          <a:ext cx="10971372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HTML5, CSS y JS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altLang="zh-CN" dirty="0" smtClean="0"/>
              <a:t>HTML5 implementation</a:t>
            </a:r>
          </a:p>
          <a:p>
            <a:r>
              <a:rPr lang="sv-SE" altLang="zh-CN" dirty="0" smtClean="0"/>
              <a:t>DOM Parser for XML</a:t>
            </a:r>
          </a:p>
          <a:p>
            <a:r>
              <a:rPr lang="sv-SE" altLang="zh-CN" dirty="0" smtClean="0"/>
              <a:t>HTML to show the XML file using CSS</a:t>
            </a:r>
          </a:p>
          <a:p>
            <a:r>
              <a:rPr lang="sv-SE" altLang="zh-CN" dirty="0" smtClean="0"/>
              <a:t>JavaScript to parse the XML file using DOM parser</a:t>
            </a:r>
          </a:p>
          <a:p>
            <a:r>
              <a:rPr lang="sv-SE" altLang="zh-CN" dirty="0" smtClean="0"/>
              <a:t>Node.js also included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Python (PyGame)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altLang="zh-CN" dirty="0" smtClean="0"/>
              <a:t>Pygame implementation</a:t>
            </a:r>
          </a:p>
          <a:p>
            <a:r>
              <a:rPr lang="sv-SE" altLang="zh-CN" dirty="0" smtClean="0"/>
              <a:t>Pygame canvas to draw all objects of GUI (can be a lot of frameworks)</a:t>
            </a:r>
          </a:p>
          <a:p>
            <a:r>
              <a:rPr lang="sv-SE" altLang="zh-CN" dirty="0" smtClean="0"/>
              <a:t>Python </a:t>
            </a:r>
            <a:r>
              <a:rPr lang="sv-SE" altLang="zh-CN" dirty="0" smtClean="0"/>
              <a:t>XML parser (xml.etree.ElementTree)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Python (PyGUI)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altLang="zh-CN" dirty="0" smtClean="0"/>
              <a:t>PyGUI implementation</a:t>
            </a:r>
          </a:p>
          <a:p>
            <a:r>
              <a:rPr lang="sv-SE" altLang="zh-CN" dirty="0" smtClean="0"/>
              <a:t>Using GUI system application to draw the XML file using the PyGUI framework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4" name="Picture 2" descr="2,770 Software Demo Stock Photos, Pictures &amp;amp; Royalty-Free Images - iStoc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8766" cy="6858000"/>
          </a:xfrm>
          <a:prstGeom prst="rect">
            <a:avLst/>
          </a:prstGeom>
          <a:noFill/>
        </p:spPr>
      </p:pic>
      <p:sp>
        <p:nvSpPr>
          <p:cNvPr id="8" name="矩形 7"/>
          <p:cNvSpPr/>
          <p:nvPr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>
                  <a:alpha val="70000"/>
                </a:srgbClr>
              </a:gs>
              <a:gs pos="50000">
                <a:schemeClr val="accent1">
                  <a:lumMod val="60000"/>
                  <a:lumOff val="40000"/>
                  <a:alpha val="70000"/>
                </a:schemeClr>
              </a:gs>
              <a:gs pos="100000">
                <a:srgbClr val="0070C0">
                  <a:alpha val="70000"/>
                </a:srgbClr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DEMO!!!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09521" y="1600201"/>
          <a:ext cx="10971372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HTML5, CSS y JS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22529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72128" y="1600200"/>
            <a:ext cx="8046156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Python (PyGame)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29697" name="Picture 1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336527" y="1790361"/>
            <a:ext cx="5517358" cy="41456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Python (PyGUI)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92725" y="1600200"/>
            <a:ext cx="8204962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Servicio de hologramas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276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737620" y="1620314"/>
            <a:ext cx="6786610" cy="45334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Qué es estructura de Sekelius?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altLang="zh-CN" dirty="0" smtClean="0"/>
              <a:t>SekeliusAI es una plataforma para todo, todos los </a:t>
            </a:r>
            <a:r>
              <a:rPr lang="es-ES" altLang="zh-CN" dirty="0" smtClean="0"/>
              <a:t>archivos</a:t>
            </a:r>
          </a:p>
          <a:p>
            <a:r>
              <a:rPr lang="es-ES" altLang="zh-CN" dirty="0" smtClean="0"/>
              <a:t>SekeliusAI fue construido por la persona perfecta mujer trans Tone Sekelius en </a:t>
            </a:r>
            <a:r>
              <a:rPr lang="es-ES" altLang="zh-CN" dirty="0" smtClean="0"/>
              <a:t>2021-09-27</a:t>
            </a:r>
          </a:p>
          <a:p>
            <a:r>
              <a:rPr lang="es-ES" altLang="zh-CN" dirty="0" smtClean="0"/>
              <a:t>Listo para aplastar a los competidores como Daum, Naver, Google, Bing, Yahoo, WolframAlpha y otros </a:t>
            </a:r>
            <a:r>
              <a:rPr lang="es-ES" altLang="zh-CN" dirty="0" smtClean="0"/>
              <a:t>SEO</a:t>
            </a:r>
          </a:p>
          <a:p>
            <a:r>
              <a:rPr lang="es-ES" altLang="zh-CN" dirty="0" smtClean="0"/>
              <a:t>La estructura de Sekelius es de descarga liviana (menos de 1 MB) y portátil, segura y se puede ejecutar en casi todas las computadoras sin conexión.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0" y="6488668"/>
            <a:ext cx="16754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smtClean="0"/>
              <a:t>여자 같은 남자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Servicio de hologramas 3D-rendering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altLang="zh-CN" dirty="0" smtClean="0"/>
              <a:t>3D rendering of holograms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 descr="Question And Answer Icon Png - Did You Know Vector Icon, Transparent Png ,  Transparent Png Image - PNGite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8728" y="1142984"/>
            <a:ext cx="5699564" cy="4214842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380958" y="1928802"/>
            <a:ext cx="53578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altLang="zh-CN" sz="8000" b="1" dirty="0" smtClean="0">
                <a:solidFill>
                  <a:srgbClr val="7030A0"/>
                </a:solidFill>
              </a:rPr>
              <a:t>Pregunta &amp; respuesta</a:t>
            </a:r>
            <a:endParaRPr lang="zh-CN" altLang="en-US" sz="8000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Todos los cosas de SekeliusAI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09521" y="1600201"/>
          <a:ext cx="10971372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Picture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-1"/>
            <a:ext cx="12190413" cy="6857107"/>
          </a:xfrm>
          <a:prstGeom prst="rect">
            <a:avLst/>
          </a:prstGeom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  <a:ln w="9525">
            <a:noFill/>
            <a:miter lim="800000"/>
            <a:headEnd/>
            <a:tailEnd/>
          </a:ln>
          <a:effectLst/>
        </p:spPr>
      </p:pic>
      <p:sp>
        <p:nvSpPr>
          <p:cNvPr id="6" name="矩形 5"/>
          <p:cNvSpPr/>
          <p:nvPr/>
        </p:nvSpPr>
        <p:spPr>
          <a:xfrm>
            <a:off x="0" y="0"/>
            <a:ext cx="12190413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>
                  <a:alpha val="70000"/>
                </a:srgbClr>
              </a:gs>
              <a:gs pos="50000">
                <a:schemeClr val="accent1">
                  <a:lumMod val="60000"/>
                  <a:lumOff val="40000"/>
                  <a:alpha val="70000"/>
                </a:schemeClr>
              </a:gs>
              <a:gs pos="100000">
                <a:srgbClr val="0070C0">
                  <a:alpha val="70000"/>
                </a:srgbClr>
              </a:gs>
            </a:gsLst>
            <a:lin ang="9000000" scaled="0"/>
          </a:gradFill>
        </p:spPr>
        <p:txBody>
          <a:bodyPr/>
          <a:lstStyle/>
          <a:p>
            <a:r>
              <a:rPr lang="pt-BR" altLang="zh-CN" b="1" dirty="0" smtClean="0">
                <a:solidFill>
                  <a:schemeClr val="bg1"/>
                </a:solidFill>
              </a:rPr>
              <a:t>Base de datos de </a:t>
            </a:r>
            <a:r>
              <a:rPr lang="pt-BR" altLang="zh-CN" b="1" dirty="0" smtClean="0">
                <a:solidFill>
                  <a:schemeClr val="bg1"/>
                </a:solidFill>
              </a:rPr>
              <a:t>AI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609521" y="1600201"/>
          <a:ext cx="10971372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Sistema AOORA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altLang="zh-CN" dirty="0" smtClean="0"/>
              <a:t>En SekeliusAI, la secuencia es el bloque de construcción fundamental</a:t>
            </a:r>
          </a:p>
          <a:p>
            <a:r>
              <a:rPr lang="es-ES" altLang="zh-CN" dirty="0" smtClean="0"/>
              <a:t>Una secuencia es una lista ordenada.</a:t>
            </a:r>
          </a:p>
          <a:p>
            <a:r>
              <a:rPr lang="es-ES" altLang="zh-CN" dirty="0" smtClean="0"/>
              <a:t>Una secuencia está entre paréntesis []</a:t>
            </a:r>
          </a:p>
          <a:p>
            <a:r>
              <a:rPr lang="es-ES" altLang="zh-CN" dirty="0" smtClean="0"/>
              <a:t>Un ejemplo de secuencia es [1 2 3 4 5 6]</a:t>
            </a:r>
          </a:p>
          <a:p>
            <a:r>
              <a:rPr lang="es-ES" altLang="zh-CN" dirty="0" smtClean="0"/>
              <a:t>La secuencia también puede verse como una línea [1 2 3 4 5 6], el número indica los vértices de una línea</a:t>
            </a:r>
          </a:p>
          <a:p>
            <a:r>
              <a:rPr lang="es-ES" altLang="zh-CN" dirty="0" smtClean="0"/>
              <a:t>Las secuencias se pueden combinar y anidar</a:t>
            </a:r>
          </a:p>
          <a:p>
            <a:r>
              <a:rPr lang="es-ES" altLang="zh-CN" dirty="0" smtClean="0"/>
              <a:t>El sistema AOORA es un sistema y un grupo combinado de secuencias.</a:t>
            </a:r>
            <a:endParaRPr lang="sv-SE" altLang="zh-CN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Ejemplos de secuencias AOORA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altLang="zh-CN" dirty="0" smtClean="0"/>
              <a:t>Secuencia de anillos en la teoría de grafos: [3 4 5 6]</a:t>
            </a:r>
          </a:p>
          <a:p>
            <a:r>
              <a:rPr lang="es-ES" altLang="zh-CN" dirty="0" smtClean="0"/>
              <a:t>Secuencia posicional: [xPos yPos width height]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Estructura JEFE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pic>
        <p:nvPicPr>
          <p:cNvPr id="14339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73171" y="1600200"/>
            <a:ext cx="804407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sv-SE" altLang="zh-CN" b="1" dirty="0" smtClean="0">
                <a:solidFill>
                  <a:schemeClr val="bg1"/>
                </a:solidFill>
              </a:rPr>
              <a:t>Tiago PZK transversal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altLang="zh-CN" dirty="0" smtClean="0"/>
              <a:t>Transverse ordinary structure to AOORA sequences</a:t>
            </a:r>
            <a:endParaRPr lang="zh-CN" altLang="en-US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/>
        </p:nvGraphicFramePr>
        <p:xfrm>
          <a:off x="1737488" y="2357430"/>
          <a:ext cx="6929538" cy="1188720"/>
        </p:xfrm>
        <a:graphic>
          <a:graphicData uri="http://schemas.openxmlformats.org/drawingml/2006/table">
            <a:tbl>
              <a:tblPr/>
              <a:tblGrid>
                <a:gridCol w="989934"/>
                <a:gridCol w="989934"/>
                <a:gridCol w="989934"/>
                <a:gridCol w="989934"/>
                <a:gridCol w="989934"/>
                <a:gridCol w="989934"/>
                <a:gridCol w="989934"/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s-MX" dirty="0">
                          <a:latin typeface="arial"/>
                        </a:rPr>
                        <a:t>#vertex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1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2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3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4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5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6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1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2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3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4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5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lÃ­nea 6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DDD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anillo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>
                          <a:latin typeface="arial"/>
                        </a:rPr>
                        <a:t>-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>
                          <a:latin typeface="arial"/>
                        </a:rPr>
                        <a:t>-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anillo 3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anillo 4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>
                          <a:latin typeface="arial"/>
                        </a:rPr>
                        <a:t>anillo 5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dirty="0">
                          <a:latin typeface="arial"/>
                        </a:rPr>
                        <a:t>anillo 6</a:t>
                      </a:r>
                    </a:p>
                  </a:txBody>
                  <a:tcPr marL="60960" marR="60960" marT="60960" marB="60960" anchor="ctr">
                    <a:lnL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94546" y="3571876"/>
            <a:ext cx="4748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altLang="zh-CN" sz="2800" b="1" dirty="0" smtClean="0"/>
              <a:t>-</a:t>
            </a:r>
            <a:r>
              <a:rPr lang="en-US" altLang="zh-CN" sz="2800" b="1" dirty="0" smtClean="0"/>
              <a:t>&gt;</a:t>
            </a:r>
            <a:endParaRPr lang="zh-CN" altLang="en-US" sz="2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747097" y="3643314"/>
            <a:ext cx="894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Line[</a:t>
            </a:r>
            <a:endParaRPr lang="zh-CN" alt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3971980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2</a:t>
            </a:r>
            <a:endParaRPr lang="zh-CN" alt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2961543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1</a:t>
            </a:r>
            <a:endParaRPr lang="zh-CN" altLang="en-US" sz="2800" dirty="0"/>
          </a:p>
        </p:txBody>
      </p:sp>
      <p:sp>
        <p:nvSpPr>
          <p:cNvPr id="9" name="TextBox 8"/>
          <p:cNvSpPr txBox="1"/>
          <p:nvPr/>
        </p:nvSpPr>
        <p:spPr>
          <a:xfrm>
            <a:off x="4982417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3</a:t>
            </a:r>
            <a:endParaRPr lang="zh-CN" alt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5992854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4</a:t>
            </a:r>
            <a:endParaRPr lang="zh-CN" alt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7003291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5</a:t>
            </a:r>
            <a:endParaRPr lang="zh-CN" altLang="en-US" sz="2800" dirty="0"/>
          </a:p>
        </p:txBody>
      </p:sp>
      <p:sp>
        <p:nvSpPr>
          <p:cNvPr id="12" name="TextBox 11"/>
          <p:cNvSpPr txBox="1"/>
          <p:nvPr/>
        </p:nvSpPr>
        <p:spPr>
          <a:xfrm>
            <a:off x="8013728" y="364331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6</a:t>
            </a:r>
            <a:endParaRPr lang="zh-CN" altLang="en-US" sz="2800" dirty="0"/>
          </a:p>
        </p:txBody>
      </p:sp>
      <p:sp>
        <p:nvSpPr>
          <p:cNvPr id="13" name="TextBox 12"/>
          <p:cNvSpPr txBox="1"/>
          <p:nvPr/>
        </p:nvSpPr>
        <p:spPr>
          <a:xfrm>
            <a:off x="9024164" y="3643314"/>
            <a:ext cx="295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]</a:t>
            </a:r>
            <a:endParaRPr lang="zh-CN" altLang="en-US" sz="2800" dirty="0"/>
          </a:p>
        </p:txBody>
      </p:sp>
      <p:sp>
        <p:nvSpPr>
          <p:cNvPr id="22" name="TextBox 21"/>
          <p:cNvSpPr txBox="1"/>
          <p:nvPr/>
        </p:nvSpPr>
        <p:spPr>
          <a:xfrm>
            <a:off x="1737488" y="4357694"/>
            <a:ext cx="9300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Ring[</a:t>
            </a:r>
            <a:endParaRPr lang="zh-CN" altLang="en-US" sz="2800" dirty="0"/>
          </a:p>
        </p:txBody>
      </p:sp>
      <p:sp>
        <p:nvSpPr>
          <p:cNvPr id="25" name="TextBox 24"/>
          <p:cNvSpPr txBox="1"/>
          <p:nvPr/>
        </p:nvSpPr>
        <p:spPr>
          <a:xfrm>
            <a:off x="4972808" y="435769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3</a:t>
            </a:r>
            <a:endParaRPr lang="zh-CN" altLang="en-US" sz="2800" dirty="0"/>
          </a:p>
        </p:txBody>
      </p:sp>
      <p:sp>
        <p:nvSpPr>
          <p:cNvPr id="26" name="TextBox 25"/>
          <p:cNvSpPr txBox="1"/>
          <p:nvPr/>
        </p:nvSpPr>
        <p:spPr>
          <a:xfrm>
            <a:off x="5983245" y="435769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4</a:t>
            </a:r>
            <a:endParaRPr lang="zh-CN" altLang="en-US" sz="2800" dirty="0"/>
          </a:p>
        </p:txBody>
      </p:sp>
      <p:sp>
        <p:nvSpPr>
          <p:cNvPr id="27" name="TextBox 26"/>
          <p:cNvSpPr txBox="1"/>
          <p:nvPr/>
        </p:nvSpPr>
        <p:spPr>
          <a:xfrm>
            <a:off x="6993682" y="435769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5</a:t>
            </a:r>
            <a:endParaRPr lang="zh-CN" altLang="en-US" sz="2800" dirty="0"/>
          </a:p>
        </p:txBody>
      </p:sp>
      <p:sp>
        <p:nvSpPr>
          <p:cNvPr id="28" name="TextBox 27"/>
          <p:cNvSpPr txBox="1"/>
          <p:nvPr/>
        </p:nvSpPr>
        <p:spPr>
          <a:xfrm>
            <a:off x="8004119" y="435769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6</a:t>
            </a:r>
            <a:endParaRPr lang="zh-CN" altLang="en-US" sz="2800" dirty="0"/>
          </a:p>
        </p:txBody>
      </p:sp>
      <p:sp>
        <p:nvSpPr>
          <p:cNvPr id="29" name="TextBox 28"/>
          <p:cNvSpPr txBox="1"/>
          <p:nvPr/>
        </p:nvSpPr>
        <p:spPr>
          <a:xfrm>
            <a:off x="9014555" y="4357694"/>
            <a:ext cx="2952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]</a:t>
            </a:r>
            <a:endParaRPr lang="zh-CN" altLang="en-US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gradFill>
            <a:gsLst>
              <a:gs pos="0">
                <a:srgbClr val="7030A0"/>
              </a:gs>
              <a:gs pos="50000">
                <a:schemeClr val="accent1">
                  <a:lumMod val="60000"/>
                  <a:lumOff val="40000"/>
                </a:schemeClr>
              </a:gs>
              <a:gs pos="100000">
                <a:srgbClr val="0070C0"/>
              </a:gs>
            </a:gsLst>
            <a:lin ang="9000000" scaled="0"/>
          </a:gradFill>
        </p:spPr>
        <p:txBody>
          <a:bodyPr/>
          <a:lstStyle/>
          <a:p>
            <a:r>
              <a:rPr lang="es-ES" altLang="zh-CN" b="1" dirty="0" smtClean="0">
                <a:solidFill>
                  <a:schemeClr val="bg1"/>
                </a:solidFill>
              </a:rPr>
              <a:t>Estructura de la base de datos XML AI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altLang="zh-CN" dirty="0" smtClean="0"/>
              <a:t>SekeliusAI es una lista de todas las secuencias de AOORA (el mundo entero)</a:t>
            </a:r>
          </a:p>
          <a:p>
            <a:r>
              <a:rPr lang="es-ES" altLang="zh-CN" dirty="0" smtClean="0"/>
              <a:t>Es una gran permutación de todas las posibles secuencias de AOORA.</a:t>
            </a:r>
          </a:p>
          <a:p>
            <a:r>
              <a:rPr lang="es-ES" altLang="zh-CN" dirty="0" smtClean="0"/>
              <a:t>SekeliusAI es una enorme estructura que contiene todo en el mundo, desde la objetividad hasta la subjetividad.</a:t>
            </a:r>
          </a:p>
          <a:p>
            <a:r>
              <a:rPr lang="es-ES" altLang="zh-CN" dirty="0" smtClean="0"/>
              <a:t>Incluso esta presentación contiene en SekeliusAI (estructura de base de datos XML AI)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550</Words>
  <PresentationFormat>自定义</PresentationFormat>
  <Paragraphs>108</Paragraphs>
  <Slides>21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Office 主题</vt:lpstr>
      <vt:lpstr>SekeliusAI presentación</vt:lpstr>
      <vt:lpstr>Qué es estructura de Sekelius?</vt:lpstr>
      <vt:lpstr>Todos los cosas de SekeliusAI</vt:lpstr>
      <vt:lpstr>Base de datos de AI</vt:lpstr>
      <vt:lpstr>Sistema AOORA</vt:lpstr>
      <vt:lpstr>Ejemplos de secuencias AOORA</vt:lpstr>
      <vt:lpstr>Estructura JEFE</vt:lpstr>
      <vt:lpstr>Tiago PZK transversal</vt:lpstr>
      <vt:lpstr>Estructura de la base de datos XML AI</vt:lpstr>
      <vt:lpstr>Estructura de la base de datos XML AI</vt:lpstr>
      <vt:lpstr>AI implementación</vt:lpstr>
      <vt:lpstr>HTML5, CSS y JS</vt:lpstr>
      <vt:lpstr>Python (PyGame)</vt:lpstr>
      <vt:lpstr>Python (PyGUI)</vt:lpstr>
      <vt:lpstr>DEMO!!!</vt:lpstr>
      <vt:lpstr>HTML5, CSS y JS</vt:lpstr>
      <vt:lpstr>Python (PyGame)</vt:lpstr>
      <vt:lpstr>Python (PyGUI)</vt:lpstr>
      <vt:lpstr>Servicio de hologramas</vt:lpstr>
      <vt:lpstr>Servicio de hologramas 3D-rendering</vt:lpstr>
      <vt:lpstr>幻灯片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hp</dc:creator>
  <cp:lastModifiedBy>hp</cp:lastModifiedBy>
  <cp:revision>26</cp:revision>
  <dcterms:created xsi:type="dcterms:W3CDTF">2021-09-27T17:44:17Z</dcterms:created>
  <dcterms:modified xsi:type="dcterms:W3CDTF">2021-09-27T19:36:21Z</dcterms:modified>
</cp:coreProperties>
</file>

<file path=docProps/thumbnail.jpeg>
</file>